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0"/>
  </p:notesMasterIdLst>
  <p:sldIdLst>
    <p:sldId id="258" r:id="rId5"/>
    <p:sldId id="257" r:id="rId6"/>
    <p:sldId id="260" r:id="rId7"/>
    <p:sldId id="261" r:id="rId8"/>
    <p:sldId id="262" r:id="rId9"/>
    <p:sldId id="263" r:id="rId10"/>
    <p:sldId id="264" r:id="rId11"/>
    <p:sldId id="265" r:id="rId12"/>
    <p:sldId id="266" r:id="rId13"/>
    <p:sldId id="267" r:id="rId14"/>
    <p:sldId id="268" r:id="rId15"/>
    <p:sldId id="269" r:id="rId16"/>
    <p:sldId id="283" r:id="rId17"/>
    <p:sldId id="284" r:id="rId18"/>
    <p:sldId id="285" r:id="rId19"/>
    <p:sldId id="281" r:id="rId20"/>
    <p:sldId id="286" r:id="rId21"/>
    <p:sldId id="288" r:id="rId22"/>
    <p:sldId id="282" r:id="rId23"/>
    <p:sldId id="287" r:id="rId24"/>
    <p:sldId id="280" r:id="rId25"/>
    <p:sldId id="271" r:id="rId26"/>
    <p:sldId id="279" r:id="rId27"/>
    <p:sldId id="272" r:id="rId28"/>
    <p:sldId id="289" r:id="rId29"/>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B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89A3D0-8849-4F0E-B7CF-3E673B82F8E8}" v="389" dt="2023-03-15T16:55:58.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128" d="100"/>
          <a:sy n="128" d="100"/>
        </p:scale>
        <p:origin x="1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Mehiel" userId="9bce7a5a-ec70-4796-8c09-0041cb593dd1" providerId="ADAL" clId="{E689A3D0-8849-4F0E-B7CF-3E673B82F8E8}"/>
    <pc:docChg chg="undo redo custSel addSld delSld modSld sldOrd">
      <pc:chgData name="Eric Mehiel" userId="9bce7a5a-ec70-4796-8c09-0041cb593dd1" providerId="ADAL" clId="{E689A3D0-8849-4F0E-B7CF-3E673B82F8E8}" dt="2023-03-16T17:39:12.323" v="8161" actId="1036"/>
      <pc:docMkLst>
        <pc:docMk/>
      </pc:docMkLst>
      <pc:sldChg chg="addSp delSp modSp add mod">
        <pc:chgData name="Eric Mehiel" userId="9bce7a5a-ec70-4796-8c09-0041cb593dd1" providerId="ADAL" clId="{E689A3D0-8849-4F0E-B7CF-3E673B82F8E8}" dt="2023-03-15T16:50:27.842" v="7590" actId="20577"/>
        <pc:sldMkLst>
          <pc:docMk/>
          <pc:sldMk cId="1180231368" sldId="257"/>
        </pc:sldMkLst>
        <pc:spChg chg="mod">
          <ac:chgData name="Eric Mehiel" userId="9bce7a5a-ec70-4796-8c09-0041cb593dd1" providerId="ADAL" clId="{E689A3D0-8849-4F0E-B7CF-3E673B82F8E8}" dt="2023-03-15T16:50:27.842" v="7590" actId="20577"/>
          <ac:spMkLst>
            <pc:docMk/>
            <pc:sldMk cId="1180231368" sldId="257"/>
            <ac:spMk id="2" creationId="{12C0340E-3877-1BF3-CCA8-F595EB001CAA}"/>
          </ac:spMkLst>
        </pc:spChg>
        <pc:spChg chg="add del mod">
          <ac:chgData name="Eric Mehiel" userId="9bce7a5a-ec70-4796-8c09-0041cb593dd1" providerId="ADAL" clId="{E689A3D0-8849-4F0E-B7CF-3E673B82F8E8}" dt="2023-03-15T16:46:15.253" v="6968"/>
          <ac:spMkLst>
            <pc:docMk/>
            <pc:sldMk cId="1180231368" sldId="257"/>
            <ac:spMk id="3" creationId="{D2F2660C-AF77-23BF-2D2E-74C3CADF46AD}"/>
          </ac:spMkLst>
        </pc:spChg>
        <pc:spChg chg="mod">
          <ac:chgData name="Eric Mehiel" userId="9bce7a5a-ec70-4796-8c09-0041cb593dd1" providerId="ADAL" clId="{E689A3D0-8849-4F0E-B7CF-3E673B82F8E8}" dt="2023-03-15T16:47:41.981" v="7057" actId="20577"/>
          <ac:spMkLst>
            <pc:docMk/>
            <pc:sldMk cId="1180231368" sldId="257"/>
            <ac:spMk id="5" creationId="{B0D60FDB-337D-D9EB-2ED9-48A80AC48A1B}"/>
          </ac:spMkLst>
        </pc:spChg>
        <pc:spChg chg="mod">
          <ac:chgData name="Eric Mehiel" userId="9bce7a5a-ec70-4796-8c09-0041cb593dd1" providerId="ADAL" clId="{E689A3D0-8849-4F0E-B7CF-3E673B82F8E8}" dt="2023-03-15T16:44:53.418" v="6944"/>
          <ac:spMkLst>
            <pc:docMk/>
            <pc:sldMk cId="1180231368" sldId="257"/>
            <ac:spMk id="9" creationId="{757B61B9-FF80-71A5-DDF0-E258589004CB}"/>
          </ac:spMkLst>
        </pc:spChg>
        <pc:spChg chg="mod">
          <ac:chgData name="Eric Mehiel" userId="9bce7a5a-ec70-4796-8c09-0041cb593dd1" providerId="ADAL" clId="{E689A3D0-8849-4F0E-B7CF-3E673B82F8E8}" dt="2023-03-15T16:44:53.418" v="6944"/>
          <ac:spMkLst>
            <pc:docMk/>
            <pc:sldMk cId="1180231368" sldId="257"/>
            <ac:spMk id="10" creationId="{5E784397-21A7-7925-8FBE-20BD38EAD721}"/>
          </ac:spMkLst>
        </pc:spChg>
        <pc:spChg chg="mod">
          <ac:chgData name="Eric Mehiel" userId="9bce7a5a-ec70-4796-8c09-0041cb593dd1" providerId="ADAL" clId="{E689A3D0-8849-4F0E-B7CF-3E673B82F8E8}" dt="2023-03-15T16:44:53.418" v="6944"/>
          <ac:spMkLst>
            <pc:docMk/>
            <pc:sldMk cId="1180231368" sldId="257"/>
            <ac:spMk id="11" creationId="{D53415AC-B9FF-964F-3653-BF27FBB2F484}"/>
          </ac:spMkLst>
        </pc:spChg>
        <pc:spChg chg="del">
          <ac:chgData name="Eric Mehiel" userId="9bce7a5a-ec70-4796-8c09-0041cb593dd1" providerId="ADAL" clId="{E689A3D0-8849-4F0E-B7CF-3E673B82F8E8}" dt="2023-03-15T16:44:11.755" v="6943" actId="478"/>
          <ac:spMkLst>
            <pc:docMk/>
            <pc:sldMk cId="1180231368" sldId="257"/>
            <ac:spMk id="12" creationId="{B0101ABD-5A5E-D1F0-AC36-4549442D5D2F}"/>
          </ac:spMkLst>
        </pc:spChg>
        <pc:spChg chg="mod">
          <ac:chgData name="Eric Mehiel" userId="9bce7a5a-ec70-4796-8c09-0041cb593dd1" providerId="ADAL" clId="{E689A3D0-8849-4F0E-B7CF-3E673B82F8E8}" dt="2023-03-15T16:44:53.418" v="6944"/>
          <ac:spMkLst>
            <pc:docMk/>
            <pc:sldMk cId="1180231368" sldId="257"/>
            <ac:spMk id="13" creationId="{706DE7FC-1CD4-FD20-FA02-4BA91AA4128B}"/>
          </ac:spMkLst>
        </pc:spChg>
        <pc:spChg chg="mod">
          <ac:chgData name="Eric Mehiel" userId="9bce7a5a-ec70-4796-8c09-0041cb593dd1" providerId="ADAL" clId="{E689A3D0-8849-4F0E-B7CF-3E673B82F8E8}" dt="2023-03-15T16:44:53.418" v="6944"/>
          <ac:spMkLst>
            <pc:docMk/>
            <pc:sldMk cId="1180231368" sldId="257"/>
            <ac:spMk id="14" creationId="{A689A4F8-D8B1-D053-2EFE-AA9FDB5AB652}"/>
          </ac:spMkLst>
        </pc:spChg>
        <pc:spChg chg="mod">
          <ac:chgData name="Eric Mehiel" userId="9bce7a5a-ec70-4796-8c09-0041cb593dd1" providerId="ADAL" clId="{E689A3D0-8849-4F0E-B7CF-3E673B82F8E8}" dt="2023-03-15T16:44:53.418" v="6944"/>
          <ac:spMkLst>
            <pc:docMk/>
            <pc:sldMk cId="1180231368" sldId="257"/>
            <ac:spMk id="15" creationId="{108409B9-56EF-88EC-0EBF-EA695621BBFF}"/>
          </ac:spMkLst>
        </pc:spChg>
        <pc:spChg chg="mod">
          <ac:chgData name="Eric Mehiel" userId="9bce7a5a-ec70-4796-8c09-0041cb593dd1" providerId="ADAL" clId="{E689A3D0-8849-4F0E-B7CF-3E673B82F8E8}" dt="2023-03-15T16:44:53.418" v="6944"/>
          <ac:spMkLst>
            <pc:docMk/>
            <pc:sldMk cId="1180231368" sldId="257"/>
            <ac:spMk id="16" creationId="{79D628B4-581A-94F2-111A-66EECF7BEFCB}"/>
          </ac:spMkLst>
        </pc:spChg>
        <pc:spChg chg="mod">
          <ac:chgData name="Eric Mehiel" userId="9bce7a5a-ec70-4796-8c09-0041cb593dd1" providerId="ADAL" clId="{E689A3D0-8849-4F0E-B7CF-3E673B82F8E8}" dt="2023-03-15T16:44:53.418" v="6944"/>
          <ac:spMkLst>
            <pc:docMk/>
            <pc:sldMk cId="1180231368" sldId="257"/>
            <ac:spMk id="17" creationId="{25352498-CC7D-785E-ADF3-6DB77ADD3BB6}"/>
          </ac:spMkLst>
        </pc:spChg>
        <pc:spChg chg="mod">
          <ac:chgData name="Eric Mehiel" userId="9bce7a5a-ec70-4796-8c09-0041cb593dd1" providerId="ADAL" clId="{E689A3D0-8849-4F0E-B7CF-3E673B82F8E8}" dt="2023-03-15T16:44:53.418" v="6944"/>
          <ac:spMkLst>
            <pc:docMk/>
            <pc:sldMk cId="1180231368" sldId="257"/>
            <ac:spMk id="18" creationId="{098DE099-2DDF-35D6-9B8A-F6D89462F2F5}"/>
          </ac:spMkLst>
        </pc:spChg>
        <pc:spChg chg="mod">
          <ac:chgData name="Eric Mehiel" userId="9bce7a5a-ec70-4796-8c09-0041cb593dd1" providerId="ADAL" clId="{E689A3D0-8849-4F0E-B7CF-3E673B82F8E8}" dt="2023-03-15T16:44:53.418" v="6944"/>
          <ac:spMkLst>
            <pc:docMk/>
            <pc:sldMk cId="1180231368" sldId="257"/>
            <ac:spMk id="19" creationId="{549EC9FD-61C9-A735-A816-8AA5AAE5E49A}"/>
          </ac:spMkLst>
        </pc:spChg>
        <pc:spChg chg="mod">
          <ac:chgData name="Eric Mehiel" userId="9bce7a5a-ec70-4796-8c09-0041cb593dd1" providerId="ADAL" clId="{E689A3D0-8849-4F0E-B7CF-3E673B82F8E8}" dt="2023-03-15T16:44:53.418" v="6944"/>
          <ac:spMkLst>
            <pc:docMk/>
            <pc:sldMk cId="1180231368" sldId="257"/>
            <ac:spMk id="20" creationId="{E7BDC2F6-7A9B-78A1-CF91-6D66E13FDE32}"/>
          </ac:spMkLst>
        </pc:spChg>
        <pc:spChg chg="mod">
          <ac:chgData name="Eric Mehiel" userId="9bce7a5a-ec70-4796-8c09-0041cb593dd1" providerId="ADAL" clId="{E689A3D0-8849-4F0E-B7CF-3E673B82F8E8}" dt="2023-03-15T16:44:53.418" v="6944"/>
          <ac:spMkLst>
            <pc:docMk/>
            <pc:sldMk cId="1180231368" sldId="257"/>
            <ac:spMk id="21" creationId="{427FA37F-7C76-0891-9554-E6C237765D3C}"/>
          </ac:spMkLst>
        </pc:spChg>
        <pc:spChg chg="mod">
          <ac:chgData name="Eric Mehiel" userId="9bce7a5a-ec70-4796-8c09-0041cb593dd1" providerId="ADAL" clId="{E689A3D0-8849-4F0E-B7CF-3E673B82F8E8}" dt="2023-03-15T16:44:53.418" v="6944"/>
          <ac:spMkLst>
            <pc:docMk/>
            <pc:sldMk cId="1180231368" sldId="257"/>
            <ac:spMk id="22" creationId="{D5FE2F69-F5F1-F4C6-09E3-B8D72B84CB6A}"/>
          </ac:spMkLst>
        </pc:spChg>
        <pc:spChg chg="mod">
          <ac:chgData name="Eric Mehiel" userId="9bce7a5a-ec70-4796-8c09-0041cb593dd1" providerId="ADAL" clId="{E689A3D0-8849-4F0E-B7CF-3E673B82F8E8}" dt="2023-03-15T16:44:53.418" v="6944"/>
          <ac:spMkLst>
            <pc:docMk/>
            <pc:sldMk cId="1180231368" sldId="257"/>
            <ac:spMk id="27" creationId="{BFCDCABF-FC8A-34F6-C1F8-5152AFD05918}"/>
          </ac:spMkLst>
        </pc:spChg>
        <pc:spChg chg="mod">
          <ac:chgData name="Eric Mehiel" userId="9bce7a5a-ec70-4796-8c09-0041cb593dd1" providerId="ADAL" clId="{E689A3D0-8849-4F0E-B7CF-3E673B82F8E8}" dt="2023-03-15T16:44:53.418" v="6944"/>
          <ac:spMkLst>
            <pc:docMk/>
            <pc:sldMk cId="1180231368" sldId="257"/>
            <ac:spMk id="28" creationId="{7BA55F62-68D7-F175-00D9-15FC7E8D8559}"/>
          </ac:spMkLst>
        </pc:spChg>
        <pc:spChg chg="mod">
          <ac:chgData name="Eric Mehiel" userId="9bce7a5a-ec70-4796-8c09-0041cb593dd1" providerId="ADAL" clId="{E689A3D0-8849-4F0E-B7CF-3E673B82F8E8}" dt="2023-03-15T16:44:53.418" v="6944"/>
          <ac:spMkLst>
            <pc:docMk/>
            <pc:sldMk cId="1180231368" sldId="257"/>
            <ac:spMk id="29" creationId="{9ED914FD-A022-2645-115C-C5334C0D4BC3}"/>
          </ac:spMkLst>
        </pc:spChg>
        <pc:spChg chg="mod">
          <ac:chgData name="Eric Mehiel" userId="9bce7a5a-ec70-4796-8c09-0041cb593dd1" providerId="ADAL" clId="{E689A3D0-8849-4F0E-B7CF-3E673B82F8E8}" dt="2023-03-15T16:44:53.418" v="6944"/>
          <ac:spMkLst>
            <pc:docMk/>
            <pc:sldMk cId="1180231368" sldId="257"/>
            <ac:spMk id="30" creationId="{65F2E1F4-DB0D-06D3-96D6-284E5A171665}"/>
          </ac:spMkLst>
        </pc:spChg>
        <pc:spChg chg="mod">
          <ac:chgData name="Eric Mehiel" userId="9bce7a5a-ec70-4796-8c09-0041cb593dd1" providerId="ADAL" clId="{E689A3D0-8849-4F0E-B7CF-3E673B82F8E8}" dt="2023-03-15T16:44:53.418" v="6944"/>
          <ac:spMkLst>
            <pc:docMk/>
            <pc:sldMk cId="1180231368" sldId="257"/>
            <ac:spMk id="31" creationId="{91D9F9DE-34FE-5507-FDBD-2CB7A2D6855A}"/>
          </ac:spMkLst>
        </pc:spChg>
        <pc:spChg chg="mod">
          <ac:chgData name="Eric Mehiel" userId="9bce7a5a-ec70-4796-8c09-0041cb593dd1" providerId="ADAL" clId="{E689A3D0-8849-4F0E-B7CF-3E673B82F8E8}" dt="2023-03-15T16:44:53.418" v="6944"/>
          <ac:spMkLst>
            <pc:docMk/>
            <pc:sldMk cId="1180231368" sldId="257"/>
            <ac:spMk id="32" creationId="{F039B8C3-AE7C-29F3-C824-97D236BBE0CF}"/>
          </ac:spMkLst>
        </pc:spChg>
        <pc:spChg chg="mod">
          <ac:chgData name="Eric Mehiel" userId="9bce7a5a-ec70-4796-8c09-0041cb593dd1" providerId="ADAL" clId="{E689A3D0-8849-4F0E-B7CF-3E673B82F8E8}" dt="2023-03-15T16:44:53.418" v="6944"/>
          <ac:spMkLst>
            <pc:docMk/>
            <pc:sldMk cId="1180231368" sldId="257"/>
            <ac:spMk id="33" creationId="{AAF90F9F-DE9D-7288-DBDD-B34A90DFB0BF}"/>
          </ac:spMkLst>
        </pc:spChg>
        <pc:spChg chg="mod">
          <ac:chgData name="Eric Mehiel" userId="9bce7a5a-ec70-4796-8c09-0041cb593dd1" providerId="ADAL" clId="{E689A3D0-8849-4F0E-B7CF-3E673B82F8E8}" dt="2023-03-15T16:44:53.418" v="6944"/>
          <ac:spMkLst>
            <pc:docMk/>
            <pc:sldMk cId="1180231368" sldId="257"/>
            <ac:spMk id="34" creationId="{04F52111-26F4-B11D-3B49-5E99F9556C4E}"/>
          </ac:spMkLst>
        </pc:spChg>
        <pc:spChg chg="mod">
          <ac:chgData name="Eric Mehiel" userId="9bce7a5a-ec70-4796-8c09-0041cb593dd1" providerId="ADAL" clId="{E689A3D0-8849-4F0E-B7CF-3E673B82F8E8}" dt="2023-03-15T16:44:53.418" v="6944"/>
          <ac:spMkLst>
            <pc:docMk/>
            <pc:sldMk cId="1180231368" sldId="257"/>
            <ac:spMk id="35" creationId="{EBEF14E8-8793-57C0-C746-806ED1CC4C79}"/>
          </ac:spMkLst>
        </pc:spChg>
        <pc:spChg chg="mod">
          <ac:chgData name="Eric Mehiel" userId="9bce7a5a-ec70-4796-8c09-0041cb593dd1" providerId="ADAL" clId="{E689A3D0-8849-4F0E-B7CF-3E673B82F8E8}" dt="2023-03-15T16:44:53.418" v="6944"/>
          <ac:spMkLst>
            <pc:docMk/>
            <pc:sldMk cId="1180231368" sldId="257"/>
            <ac:spMk id="36" creationId="{BF9352BE-FE38-32AF-AA2C-56C37D5D2FDE}"/>
          </ac:spMkLst>
        </pc:spChg>
        <pc:spChg chg="mod">
          <ac:chgData name="Eric Mehiel" userId="9bce7a5a-ec70-4796-8c09-0041cb593dd1" providerId="ADAL" clId="{E689A3D0-8849-4F0E-B7CF-3E673B82F8E8}" dt="2023-03-15T16:44:53.418" v="6944"/>
          <ac:spMkLst>
            <pc:docMk/>
            <pc:sldMk cId="1180231368" sldId="257"/>
            <ac:spMk id="37" creationId="{5903D061-DE3E-0C93-709F-B6D4397410EE}"/>
          </ac:spMkLst>
        </pc:spChg>
        <pc:spChg chg="mod">
          <ac:chgData name="Eric Mehiel" userId="9bce7a5a-ec70-4796-8c09-0041cb593dd1" providerId="ADAL" clId="{E689A3D0-8849-4F0E-B7CF-3E673B82F8E8}" dt="2023-03-15T16:44:53.418" v="6944"/>
          <ac:spMkLst>
            <pc:docMk/>
            <pc:sldMk cId="1180231368" sldId="257"/>
            <ac:spMk id="38" creationId="{23130D96-5A80-9F09-C838-864604E6315F}"/>
          </ac:spMkLst>
        </pc:spChg>
        <pc:spChg chg="mod">
          <ac:chgData name="Eric Mehiel" userId="9bce7a5a-ec70-4796-8c09-0041cb593dd1" providerId="ADAL" clId="{E689A3D0-8849-4F0E-B7CF-3E673B82F8E8}" dt="2023-03-15T16:44:56.303" v="6946"/>
          <ac:spMkLst>
            <pc:docMk/>
            <pc:sldMk cId="1180231368" sldId="257"/>
            <ac:spMk id="40" creationId="{7D1BD5CE-5095-3903-AA0A-84C99D5873C8}"/>
          </ac:spMkLst>
        </pc:spChg>
        <pc:spChg chg="mod">
          <ac:chgData name="Eric Mehiel" userId="9bce7a5a-ec70-4796-8c09-0041cb593dd1" providerId="ADAL" clId="{E689A3D0-8849-4F0E-B7CF-3E673B82F8E8}" dt="2023-03-15T16:44:56.303" v="6946"/>
          <ac:spMkLst>
            <pc:docMk/>
            <pc:sldMk cId="1180231368" sldId="257"/>
            <ac:spMk id="41" creationId="{65A5122F-85DA-319D-E368-666028552A77}"/>
          </ac:spMkLst>
        </pc:spChg>
        <pc:spChg chg="mod">
          <ac:chgData name="Eric Mehiel" userId="9bce7a5a-ec70-4796-8c09-0041cb593dd1" providerId="ADAL" clId="{E689A3D0-8849-4F0E-B7CF-3E673B82F8E8}" dt="2023-03-15T16:44:56.303" v="6946"/>
          <ac:spMkLst>
            <pc:docMk/>
            <pc:sldMk cId="1180231368" sldId="257"/>
            <ac:spMk id="42" creationId="{C28FA8CC-3216-A385-318A-C04C72EF4454}"/>
          </ac:spMkLst>
        </pc:spChg>
        <pc:spChg chg="mod">
          <ac:chgData name="Eric Mehiel" userId="9bce7a5a-ec70-4796-8c09-0041cb593dd1" providerId="ADAL" clId="{E689A3D0-8849-4F0E-B7CF-3E673B82F8E8}" dt="2023-03-15T16:44:56.303" v="6946"/>
          <ac:spMkLst>
            <pc:docMk/>
            <pc:sldMk cId="1180231368" sldId="257"/>
            <ac:spMk id="43" creationId="{806A38DC-A231-82B8-F7E9-A030F3CBD82A}"/>
          </ac:spMkLst>
        </pc:spChg>
        <pc:spChg chg="mod">
          <ac:chgData name="Eric Mehiel" userId="9bce7a5a-ec70-4796-8c09-0041cb593dd1" providerId="ADAL" clId="{E689A3D0-8849-4F0E-B7CF-3E673B82F8E8}" dt="2023-03-15T16:44:56.303" v="6946"/>
          <ac:spMkLst>
            <pc:docMk/>
            <pc:sldMk cId="1180231368" sldId="257"/>
            <ac:spMk id="44" creationId="{6018EF19-0EF4-B087-1938-DB8618630605}"/>
          </ac:spMkLst>
        </pc:spChg>
        <pc:spChg chg="mod">
          <ac:chgData name="Eric Mehiel" userId="9bce7a5a-ec70-4796-8c09-0041cb593dd1" providerId="ADAL" clId="{E689A3D0-8849-4F0E-B7CF-3E673B82F8E8}" dt="2023-03-15T16:44:56.303" v="6946"/>
          <ac:spMkLst>
            <pc:docMk/>
            <pc:sldMk cId="1180231368" sldId="257"/>
            <ac:spMk id="45" creationId="{D9E2D6A3-258B-9CD2-14F8-ABF6ABBED0E8}"/>
          </ac:spMkLst>
        </pc:spChg>
        <pc:spChg chg="mod">
          <ac:chgData name="Eric Mehiel" userId="9bce7a5a-ec70-4796-8c09-0041cb593dd1" providerId="ADAL" clId="{E689A3D0-8849-4F0E-B7CF-3E673B82F8E8}" dt="2023-03-15T16:44:56.303" v="6946"/>
          <ac:spMkLst>
            <pc:docMk/>
            <pc:sldMk cId="1180231368" sldId="257"/>
            <ac:spMk id="46" creationId="{AF0AC88A-2680-EB00-6FF0-DF650D304AC1}"/>
          </ac:spMkLst>
        </pc:spChg>
        <pc:spChg chg="mod">
          <ac:chgData name="Eric Mehiel" userId="9bce7a5a-ec70-4796-8c09-0041cb593dd1" providerId="ADAL" clId="{E689A3D0-8849-4F0E-B7CF-3E673B82F8E8}" dt="2023-03-15T16:44:56.303" v="6946"/>
          <ac:spMkLst>
            <pc:docMk/>
            <pc:sldMk cId="1180231368" sldId="257"/>
            <ac:spMk id="47" creationId="{846ABE0F-DFB9-513E-6D1E-284FA33B65BB}"/>
          </ac:spMkLst>
        </pc:spChg>
        <pc:spChg chg="mod">
          <ac:chgData name="Eric Mehiel" userId="9bce7a5a-ec70-4796-8c09-0041cb593dd1" providerId="ADAL" clId="{E689A3D0-8849-4F0E-B7CF-3E673B82F8E8}" dt="2023-03-15T16:44:56.303" v="6946"/>
          <ac:spMkLst>
            <pc:docMk/>
            <pc:sldMk cId="1180231368" sldId="257"/>
            <ac:spMk id="48" creationId="{8560C45B-2B47-CADA-ADE4-C81928DBDA66}"/>
          </ac:spMkLst>
        </pc:spChg>
        <pc:spChg chg="mod">
          <ac:chgData name="Eric Mehiel" userId="9bce7a5a-ec70-4796-8c09-0041cb593dd1" providerId="ADAL" clId="{E689A3D0-8849-4F0E-B7CF-3E673B82F8E8}" dt="2023-03-15T16:44:56.303" v="6946"/>
          <ac:spMkLst>
            <pc:docMk/>
            <pc:sldMk cId="1180231368" sldId="257"/>
            <ac:spMk id="49" creationId="{99C30272-61D9-0A8F-70B6-AC2CC46E4E32}"/>
          </ac:spMkLst>
        </pc:spChg>
        <pc:spChg chg="mod">
          <ac:chgData name="Eric Mehiel" userId="9bce7a5a-ec70-4796-8c09-0041cb593dd1" providerId="ADAL" clId="{E689A3D0-8849-4F0E-B7CF-3E673B82F8E8}" dt="2023-03-15T16:44:56.303" v="6946"/>
          <ac:spMkLst>
            <pc:docMk/>
            <pc:sldMk cId="1180231368" sldId="257"/>
            <ac:spMk id="50" creationId="{07C7C7C0-8046-5649-0C4F-549B811C84DE}"/>
          </ac:spMkLst>
        </pc:spChg>
        <pc:spChg chg="mod">
          <ac:chgData name="Eric Mehiel" userId="9bce7a5a-ec70-4796-8c09-0041cb593dd1" providerId="ADAL" clId="{E689A3D0-8849-4F0E-B7CF-3E673B82F8E8}" dt="2023-03-15T16:44:56.303" v="6946"/>
          <ac:spMkLst>
            <pc:docMk/>
            <pc:sldMk cId="1180231368" sldId="257"/>
            <ac:spMk id="51" creationId="{577D69C4-0036-82FC-E14D-3A45E66371EB}"/>
          </ac:spMkLst>
        </pc:spChg>
        <pc:spChg chg="mod">
          <ac:chgData name="Eric Mehiel" userId="9bce7a5a-ec70-4796-8c09-0041cb593dd1" providerId="ADAL" clId="{E689A3D0-8849-4F0E-B7CF-3E673B82F8E8}" dt="2023-03-15T16:44:56.303" v="6946"/>
          <ac:spMkLst>
            <pc:docMk/>
            <pc:sldMk cId="1180231368" sldId="257"/>
            <ac:spMk id="52" creationId="{16F8E5D8-5045-C5D4-172E-CC9CE509AC53}"/>
          </ac:spMkLst>
        </pc:spChg>
        <pc:spChg chg="mod">
          <ac:chgData name="Eric Mehiel" userId="9bce7a5a-ec70-4796-8c09-0041cb593dd1" providerId="ADAL" clId="{E689A3D0-8849-4F0E-B7CF-3E673B82F8E8}" dt="2023-03-15T16:44:56.303" v="6946"/>
          <ac:spMkLst>
            <pc:docMk/>
            <pc:sldMk cId="1180231368" sldId="257"/>
            <ac:spMk id="57" creationId="{6A0FBEA6-2AE8-5381-FD99-F992D5413F24}"/>
          </ac:spMkLst>
        </pc:spChg>
        <pc:spChg chg="mod">
          <ac:chgData name="Eric Mehiel" userId="9bce7a5a-ec70-4796-8c09-0041cb593dd1" providerId="ADAL" clId="{E689A3D0-8849-4F0E-B7CF-3E673B82F8E8}" dt="2023-03-15T16:44:56.303" v="6946"/>
          <ac:spMkLst>
            <pc:docMk/>
            <pc:sldMk cId="1180231368" sldId="257"/>
            <ac:spMk id="58" creationId="{9C2431B6-5449-DE33-75CE-8286E9A7FDE6}"/>
          </ac:spMkLst>
        </pc:spChg>
        <pc:spChg chg="mod">
          <ac:chgData name="Eric Mehiel" userId="9bce7a5a-ec70-4796-8c09-0041cb593dd1" providerId="ADAL" clId="{E689A3D0-8849-4F0E-B7CF-3E673B82F8E8}" dt="2023-03-15T16:44:56.303" v="6946"/>
          <ac:spMkLst>
            <pc:docMk/>
            <pc:sldMk cId="1180231368" sldId="257"/>
            <ac:spMk id="59" creationId="{62593A5F-6C9A-1A1F-E464-A852FA148BE2}"/>
          </ac:spMkLst>
        </pc:spChg>
        <pc:spChg chg="mod">
          <ac:chgData name="Eric Mehiel" userId="9bce7a5a-ec70-4796-8c09-0041cb593dd1" providerId="ADAL" clId="{E689A3D0-8849-4F0E-B7CF-3E673B82F8E8}" dt="2023-03-15T16:44:56.303" v="6946"/>
          <ac:spMkLst>
            <pc:docMk/>
            <pc:sldMk cId="1180231368" sldId="257"/>
            <ac:spMk id="60" creationId="{26F014F9-F6EA-DBB2-09D1-9BA411BBF6E7}"/>
          </ac:spMkLst>
        </pc:spChg>
        <pc:spChg chg="mod">
          <ac:chgData name="Eric Mehiel" userId="9bce7a5a-ec70-4796-8c09-0041cb593dd1" providerId="ADAL" clId="{E689A3D0-8849-4F0E-B7CF-3E673B82F8E8}" dt="2023-03-15T16:44:56.303" v="6946"/>
          <ac:spMkLst>
            <pc:docMk/>
            <pc:sldMk cId="1180231368" sldId="257"/>
            <ac:spMk id="61" creationId="{63D2F12C-9BAB-762B-6443-5690223A98D8}"/>
          </ac:spMkLst>
        </pc:spChg>
        <pc:spChg chg="mod">
          <ac:chgData name="Eric Mehiel" userId="9bce7a5a-ec70-4796-8c09-0041cb593dd1" providerId="ADAL" clId="{E689A3D0-8849-4F0E-B7CF-3E673B82F8E8}" dt="2023-03-15T16:44:56.303" v="6946"/>
          <ac:spMkLst>
            <pc:docMk/>
            <pc:sldMk cId="1180231368" sldId="257"/>
            <ac:spMk id="62" creationId="{992EA25B-8083-B000-22A6-6DC7EE5FB824}"/>
          </ac:spMkLst>
        </pc:spChg>
        <pc:spChg chg="mod">
          <ac:chgData name="Eric Mehiel" userId="9bce7a5a-ec70-4796-8c09-0041cb593dd1" providerId="ADAL" clId="{E689A3D0-8849-4F0E-B7CF-3E673B82F8E8}" dt="2023-03-15T16:44:56.303" v="6946"/>
          <ac:spMkLst>
            <pc:docMk/>
            <pc:sldMk cId="1180231368" sldId="257"/>
            <ac:spMk id="63" creationId="{8F07C84D-A74E-269C-5DA0-BE6DB1B00CE3}"/>
          </ac:spMkLst>
        </pc:spChg>
        <pc:spChg chg="mod">
          <ac:chgData name="Eric Mehiel" userId="9bce7a5a-ec70-4796-8c09-0041cb593dd1" providerId="ADAL" clId="{E689A3D0-8849-4F0E-B7CF-3E673B82F8E8}" dt="2023-03-15T16:44:56.303" v="6946"/>
          <ac:spMkLst>
            <pc:docMk/>
            <pc:sldMk cId="1180231368" sldId="257"/>
            <ac:spMk id="1024" creationId="{9926D18D-AE84-A56F-1C80-31CB4F877313}"/>
          </ac:spMkLst>
        </pc:spChg>
        <pc:spChg chg="mod">
          <ac:chgData name="Eric Mehiel" userId="9bce7a5a-ec70-4796-8c09-0041cb593dd1" providerId="ADAL" clId="{E689A3D0-8849-4F0E-B7CF-3E673B82F8E8}" dt="2023-03-15T16:44:56.303" v="6946"/>
          <ac:spMkLst>
            <pc:docMk/>
            <pc:sldMk cId="1180231368" sldId="257"/>
            <ac:spMk id="1025" creationId="{1573AF57-E2A2-C5C7-36B8-EBA2DEED9255}"/>
          </ac:spMkLst>
        </pc:spChg>
        <pc:spChg chg="mod">
          <ac:chgData name="Eric Mehiel" userId="9bce7a5a-ec70-4796-8c09-0041cb593dd1" providerId="ADAL" clId="{E689A3D0-8849-4F0E-B7CF-3E673B82F8E8}" dt="2023-03-15T16:44:56.303" v="6946"/>
          <ac:spMkLst>
            <pc:docMk/>
            <pc:sldMk cId="1180231368" sldId="257"/>
            <ac:spMk id="1027" creationId="{2BABE4BA-888C-FE2E-30E3-64C09C183198}"/>
          </ac:spMkLst>
        </pc:spChg>
        <pc:spChg chg="mod">
          <ac:chgData name="Eric Mehiel" userId="9bce7a5a-ec70-4796-8c09-0041cb593dd1" providerId="ADAL" clId="{E689A3D0-8849-4F0E-B7CF-3E673B82F8E8}" dt="2023-03-15T16:44:56.303" v="6946"/>
          <ac:spMkLst>
            <pc:docMk/>
            <pc:sldMk cId="1180231368" sldId="257"/>
            <ac:spMk id="1028" creationId="{2278ADD0-B683-8BB4-0FFA-03726771CB9A}"/>
          </ac:spMkLst>
        </pc:spChg>
        <pc:spChg chg="mod">
          <ac:chgData name="Eric Mehiel" userId="9bce7a5a-ec70-4796-8c09-0041cb593dd1" providerId="ADAL" clId="{E689A3D0-8849-4F0E-B7CF-3E673B82F8E8}" dt="2023-03-15T16:44:56.303" v="6946"/>
          <ac:spMkLst>
            <pc:docMk/>
            <pc:sldMk cId="1180231368" sldId="257"/>
            <ac:spMk id="1029" creationId="{E7C3DE88-3F9D-6314-EC4B-7979D3D24EDB}"/>
          </ac:spMkLst>
        </pc:spChg>
        <pc:spChg chg="mod">
          <ac:chgData name="Eric Mehiel" userId="9bce7a5a-ec70-4796-8c09-0041cb593dd1" providerId="ADAL" clId="{E689A3D0-8849-4F0E-B7CF-3E673B82F8E8}" dt="2023-03-15T16:45:15.811" v="6957" actId="404"/>
          <ac:spMkLst>
            <pc:docMk/>
            <pc:sldMk cId="1180231368" sldId="257"/>
            <ac:spMk id="1031" creationId="{A7B07309-4694-3804-3AAA-AB27ACA410B6}"/>
          </ac:spMkLst>
        </pc:spChg>
        <pc:spChg chg="mod">
          <ac:chgData name="Eric Mehiel" userId="9bce7a5a-ec70-4796-8c09-0041cb593dd1" providerId="ADAL" clId="{E689A3D0-8849-4F0E-B7CF-3E673B82F8E8}" dt="2023-03-15T16:45:15.811" v="6957" actId="404"/>
          <ac:spMkLst>
            <pc:docMk/>
            <pc:sldMk cId="1180231368" sldId="257"/>
            <ac:spMk id="1032" creationId="{6DA93B63-B7A0-66C8-F17A-3CD88DB7D3A0}"/>
          </ac:spMkLst>
        </pc:spChg>
        <pc:spChg chg="mod">
          <ac:chgData name="Eric Mehiel" userId="9bce7a5a-ec70-4796-8c09-0041cb593dd1" providerId="ADAL" clId="{E689A3D0-8849-4F0E-B7CF-3E673B82F8E8}" dt="2023-03-15T16:45:15.811" v="6957" actId="404"/>
          <ac:spMkLst>
            <pc:docMk/>
            <pc:sldMk cId="1180231368" sldId="257"/>
            <ac:spMk id="1033" creationId="{F11BB960-3F90-92A5-7661-C6D3AC4F3217}"/>
          </ac:spMkLst>
        </pc:spChg>
        <pc:spChg chg="mod">
          <ac:chgData name="Eric Mehiel" userId="9bce7a5a-ec70-4796-8c09-0041cb593dd1" providerId="ADAL" clId="{E689A3D0-8849-4F0E-B7CF-3E673B82F8E8}" dt="2023-03-15T16:45:15.811" v="6957" actId="404"/>
          <ac:spMkLst>
            <pc:docMk/>
            <pc:sldMk cId="1180231368" sldId="257"/>
            <ac:spMk id="1034" creationId="{31453CBF-77C3-AE40-CD2E-5C291012FA75}"/>
          </ac:spMkLst>
        </pc:spChg>
        <pc:spChg chg="mod">
          <ac:chgData name="Eric Mehiel" userId="9bce7a5a-ec70-4796-8c09-0041cb593dd1" providerId="ADAL" clId="{E689A3D0-8849-4F0E-B7CF-3E673B82F8E8}" dt="2023-03-15T16:45:15.811" v="6957" actId="404"/>
          <ac:spMkLst>
            <pc:docMk/>
            <pc:sldMk cId="1180231368" sldId="257"/>
            <ac:spMk id="1035" creationId="{93A5FB18-F656-32DE-831F-652A24245095}"/>
          </ac:spMkLst>
        </pc:spChg>
        <pc:spChg chg="mod">
          <ac:chgData name="Eric Mehiel" userId="9bce7a5a-ec70-4796-8c09-0041cb593dd1" providerId="ADAL" clId="{E689A3D0-8849-4F0E-B7CF-3E673B82F8E8}" dt="2023-03-15T16:45:15.811" v="6957" actId="404"/>
          <ac:spMkLst>
            <pc:docMk/>
            <pc:sldMk cId="1180231368" sldId="257"/>
            <ac:spMk id="1036" creationId="{12BE31A7-10CA-454A-AE91-5E478751AEB8}"/>
          </ac:spMkLst>
        </pc:spChg>
        <pc:spChg chg="mod">
          <ac:chgData name="Eric Mehiel" userId="9bce7a5a-ec70-4796-8c09-0041cb593dd1" providerId="ADAL" clId="{E689A3D0-8849-4F0E-B7CF-3E673B82F8E8}" dt="2023-03-15T16:45:15.811" v="6957" actId="404"/>
          <ac:spMkLst>
            <pc:docMk/>
            <pc:sldMk cId="1180231368" sldId="257"/>
            <ac:spMk id="1037" creationId="{9334033D-7159-E416-5CB3-6B555D89CDB9}"/>
          </ac:spMkLst>
        </pc:spChg>
        <pc:spChg chg="mod">
          <ac:chgData name="Eric Mehiel" userId="9bce7a5a-ec70-4796-8c09-0041cb593dd1" providerId="ADAL" clId="{E689A3D0-8849-4F0E-B7CF-3E673B82F8E8}" dt="2023-03-15T16:45:15.811" v="6957" actId="404"/>
          <ac:spMkLst>
            <pc:docMk/>
            <pc:sldMk cId="1180231368" sldId="257"/>
            <ac:spMk id="1038" creationId="{278EA592-01E8-4C12-890A-C898D7DCCC2B}"/>
          </ac:spMkLst>
        </pc:spChg>
        <pc:spChg chg="mod">
          <ac:chgData name="Eric Mehiel" userId="9bce7a5a-ec70-4796-8c09-0041cb593dd1" providerId="ADAL" clId="{E689A3D0-8849-4F0E-B7CF-3E673B82F8E8}" dt="2023-03-15T16:45:15.811" v="6957" actId="404"/>
          <ac:spMkLst>
            <pc:docMk/>
            <pc:sldMk cId="1180231368" sldId="257"/>
            <ac:spMk id="1039" creationId="{50673128-9DE2-36DA-42E1-F4270E284469}"/>
          </ac:spMkLst>
        </pc:spChg>
        <pc:spChg chg="mod">
          <ac:chgData name="Eric Mehiel" userId="9bce7a5a-ec70-4796-8c09-0041cb593dd1" providerId="ADAL" clId="{E689A3D0-8849-4F0E-B7CF-3E673B82F8E8}" dt="2023-03-15T16:45:15.811" v="6957" actId="404"/>
          <ac:spMkLst>
            <pc:docMk/>
            <pc:sldMk cId="1180231368" sldId="257"/>
            <ac:spMk id="1040" creationId="{D3EA0397-A6C5-9ED2-26EA-460671B12E39}"/>
          </ac:spMkLst>
        </pc:spChg>
        <pc:spChg chg="mod">
          <ac:chgData name="Eric Mehiel" userId="9bce7a5a-ec70-4796-8c09-0041cb593dd1" providerId="ADAL" clId="{E689A3D0-8849-4F0E-B7CF-3E673B82F8E8}" dt="2023-03-15T16:45:15.811" v="6957" actId="404"/>
          <ac:spMkLst>
            <pc:docMk/>
            <pc:sldMk cId="1180231368" sldId="257"/>
            <ac:spMk id="1041" creationId="{7AD70040-1460-BF6E-9CA1-20F1F3C0E05E}"/>
          </ac:spMkLst>
        </pc:spChg>
        <pc:spChg chg="mod">
          <ac:chgData name="Eric Mehiel" userId="9bce7a5a-ec70-4796-8c09-0041cb593dd1" providerId="ADAL" clId="{E689A3D0-8849-4F0E-B7CF-3E673B82F8E8}" dt="2023-03-15T16:45:15.811" v="6957" actId="404"/>
          <ac:spMkLst>
            <pc:docMk/>
            <pc:sldMk cId="1180231368" sldId="257"/>
            <ac:spMk id="1042" creationId="{9C4ED585-5BDF-E713-9D20-92C816D6DAAD}"/>
          </ac:spMkLst>
        </pc:spChg>
        <pc:spChg chg="mod">
          <ac:chgData name="Eric Mehiel" userId="9bce7a5a-ec70-4796-8c09-0041cb593dd1" providerId="ADAL" clId="{E689A3D0-8849-4F0E-B7CF-3E673B82F8E8}" dt="2023-03-15T16:45:15.811" v="6957" actId="404"/>
          <ac:spMkLst>
            <pc:docMk/>
            <pc:sldMk cId="1180231368" sldId="257"/>
            <ac:spMk id="1043" creationId="{5515A77E-5BDE-FB32-8809-54D36C0EE7A4}"/>
          </ac:spMkLst>
        </pc:spChg>
        <pc:spChg chg="mod">
          <ac:chgData name="Eric Mehiel" userId="9bce7a5a-ec70-4796-8c09-0041cb593dd1" providerId="ADAL" clId="{E689A3D0-8849-4F0E-B7CF-3E673B82F8E8}" dt="2023-03-15T16:45:15.811" v="6957" actId="404"/>
          <ac:spMkLst>
            <pc:docMk/>
            <pc:sldMk cId="1180231368" sldId="257"/>
            <ac:spMk id="1048" creationId="{B05291F0-EFF6-2C22-69B8-4D89E66626AD}"/>
          </ac:spMkLst>
        </pc:spChg>
        <pc:spChg chg="mod">
          <ac:chgData name="Eric Mehiel" userId="9bce7a5a-ec70-4796-8c09-0041cb593dd1" providerId="ADAL" clId="{E689A3D0-8849-4F0E-B7CF-3E673B82F8E8}" dt="2023-03-15T16:45:15.811" v="6957" actId="404"/>
          <ac:spMkLst>
            <pc:docMk/>
            <pc:sldMk cId="1180231368" sldId="257"/>
            <ac:spMk id="1049" creationId="{C8B5B4DD-098E-4AE6-E35B-0B6D3FBE6C35}"/>
          </ac:spMkLst>
        </pc:spChg>
        <pc:spChg chg="mod">
          <ac:chgData name="Eric Mehiel" userId="9bce7a5a-ec70-4796-8c09-0041cb593dd1" providerId="ADAL" clId="{E689A3D0-8849-4F0E-B7CF-3E673B82F8E8}" dt="2023-03-15T16:45:15.811" v="6957" actId="404"/>
          <ac:spMkLst>
            <pc:docMk/>
            <pc:sldMk cId="1180231368" sldId="257"/>
            <ac:spMk id="1050" creationId="{80CD05B0-3632-6436-8BCE-41BE5F349409}"/>
          </ac:spMkLst>
        </pc:spChg>
        <pc:spChg chg="mod">
          <ac:chgData name="Eric Mehiel" userId="9bce7a5a-ec70-4796-8c09-0041cb593dd1" providerId="ADAL" clId="{E689A3D0-8849-4F0E-B7CF-3E673B82F8E8}" dt="2023-03-15T16:45:15.811" v="6957" actId="404"/>
          <ac:spMkLst>
            <pc:docMk/>
            <pc:sldMk cId="1180231368" sldId="257"/>
            <ac:spMk id="1051" creationId="{23A181D4-EF43-3389-9DE7-B95434C20C93}"/>
          </ac:spMkLst>
        </pc:spChg>
        <pc:spChg chg="mod">
          <ac:chgData name="Eric Mehiel" userId="9bce7a5a-ec70-4796-8c09-0041cb593dd1" providerId="ADAL" clId="{E689A3D0-8849-4F0E-B7CF-3E673B82F8E8}" dt="2023-03-15T16:45:15.811" v="6957" actId="404"/>
          <ac:spMkLst>
            <pc:docMk/>
            <pc:sldMk cId="1180231368" sldId="257"/>
            <ac:spMk id="1052" creationId="{0305B1BB-9BFF-6AA1-48C6-35BBA500840A}"/>
          </ac:spMkLst>
        </pc:spChg>
        <pc:spChg chg="mod">
          <ac:chgData name="Eric Mehiel" userId="9bce7a5a-ec70-4796-8c09-0041cb593dd1" providerId="ADAL" clId="{E689A3D0-8849-4F0E-B7CF-3E673B82F8E8}" dt="2023-03-15T16:45:15.811" v="6957" actId="404"/>
          <ac:spMkLst>
            <pc:docMk/>
            <pc:sldMk cId="1180231368" sldId="257"/>
            <ac:spMk id="1053" creationId="{3252F80B-7B22-E68F-2EBB-39848AC5CF94}"/>
          </ac:spMkLst>
        </pc:spChg>
        <pc:spChg chg="mod">
          <ac:chgData name="Eric Mehiel" userId="9bce7a5a-ec70-4796-8c09-0041cb593dd1" providerId="ADAL" clId="{E689A3D0-8849-4F0E-B7CF-3E673B82F8E8}" dt="2023-03-15T16:45:15.811" v="6957" actId="404"/>
          <ac:spMkLst>
            <pc:docMk/>
            <pc:sldMk cId="1180231368" sldId="257"/>
            <ac:spMk id="1054" creationId="{08C1BAE4-0BFF-B6F3-3819-B5951F60CCDE}"/>
          </ac:spMkLst>
        </pc:spChg>
        <pc:spChg chg="mod">
          <ac:chgData name="Eric Mehiel" userId="9bce7a5a-ec70-4796-8c09-0041cb593dd1" providerId="ADAL" clId="{E689A3D0-8849-4F0E-B7CF-3E673B82F8E8}" dt="2023-03-15T16:45:15.811" v="6957" actId="404"/>
          <ac:spMkLst>
            <pc:docMk/>
            <pc:sldMk cId="1180231368" sldId="257"/>
            <ac:spMk id="1055" creationId="{5E542299-BFDE-E089-F07A-0E9D8AD4AAB7}"/>
          </ac:spMkLst>
        </pc:spChg>
        <pc:spChg chg="mod">
          <ac:chgData name="Eric Mehiel" userId="9bce7a5a-ec70-4796-8c09-0041cb593dd1" providerId="ADAL" clId="{E689A3D0-8849-4F0E-B7CF-3E673B82F8E8}" dt="2023-03-15T16:45:15.811" v="6957" actId="404"/>
          <ac:spMkLst>
            <pc:docMk/>
            <pc:sldMk cId="1180231368" sldId="257"/>
            <ac:spMk id="1056" creationId="{B5DC7AC9-0C1B-E115-451F-0714CCA34615}"/>
          </ac:spMkLst>
        </pc:spChg>
        <pc:spChg chg="mod">
          <ac:chgData name="Eric Mehiel" userId="9bce7a5a-ec70-4796-8c09-0041cb593dd1" providerId="ADAL" clId="{E689A3D0-8849-4F0E-B7CF-3E673B82F8E8}" dt="2023-03-15T16:45:15.811" v="6957" actId="404"/>
          <ac:spMkLst>
            <pc:docMk/>
            <pc:sldMk cId="1180231368" sldId="257"/>
            <ac:spMk id="1057" creationId="{87F9F9EE-7B3E-73C6-E828-B66DA2F32B25}"/>
          </ac:spMkLst>
        </pc:spChg>
        <pc:spChg chg="mod">
          <ac:chgData name="Eric Mehiel" userId="9bce7a5a-ec70-4796-8c09-0041cb593dd1" providerId="ADAL" clId="{E689A3D0-8849-4F0E-B7CF-3E673B82F8E8}" dt="2023-03-15T16:45:15.811" v="6957" actId="404"/>
          <ac:spMkLst>
            <pc:docMk/>
            <pc:sldMk cId="1180231368" sldId="257"/>
            <ac:spMk id="1058" creationId="{E34CD881-0104-0D54-B55F-8D821F6A7056}"/>
          </ac:spMkLst>
        </pc:spChg>
        <pc:spChg chg="mod">
          <ac:chgData name="Eric Mehiel" userId="9bce7a5a-ec70-4796-8c09-0041cb593dd1" providerId="ADAL" clId="{E689A3D0-8849-4F0E-B7CF-3E673B82F8E8}" dt="2023-03-15T16:45:15.811" v="6957" actId="404"/>
          <ac:spMkLst>
            <pc:docMk/>
            <pc:sldMk cId="1180231368" sldId="257"/>
            <ac:spMk id="1059" creationId="{DBF436E9-69C8-CCE9-8E60-959E11F06864}"/>
          </ac:spMkLst>
        </pc:spChg>
        <pc:spChg chg="mod">
          <ac:chgData name="Eric Mehiel" userId="9bce7a5a-ec70-4796-8c09-0041cb593dd1" providerId="ADAL" clId="{E689A3D0-8849-4F0E-B7CF-3E673B82F8E8}" dt="2023-03-15T16:46:01.546" v="6961"/>
          <ac:spMkLst>
            <pc:docMk/>
            <pc:sldMk cId="1180231368" sldId="257"/>
            <ac:spMk id="1061" creationId="{34F9A7BD-DAC5-E5F2-EFFD-FA0721486DEB}"/>
          </ac:spMkLst>
        </pc:spChg>
        <pc:spChg chg="mod">
          <ac:chgData name="Eric Mehiel" userId="9bce7a5a-ec70-4796-8c09-0041cb593dd1" providerId="ADAL" clId="{E689A3D0-8849-4F0E-B7CF-3E673B82F8E8}" dt="2023-03-15T16:46:01.546" v="6961"/>
          <ac:spMkLst>
            <pc:docMk/>
            <pc:sldMk cId="1180231368" sldId="257"/>
            <ac:spMk id="1062" creationId="{2FF29696-94CD-2544-F5C7-E0F9DCCE00E0}"/>
          </ac:spMkLst>
        </pc:spChg>
        <pc:spChg chg="mod">
          <ac:chgData name="Eric Mehiel" userId="9bce7a5a-ec70-4796-8c09-0041cb593dd1" providerId="ADAL" clId="{E689A3D0-8849-4F0E-B7CF-3E673B82F8E8}" dt="2023-03-15T16:46:01.546" v="6961"/>
          <ac:spMkLst>
            <pc:docMk/>
            <pc:sldMk cId="1180231368" sldId="257"/>
            <ac:spMk id="1063" creationId="{335CC775-CE38-00FB-97A2-E9D6F6C4676E}"/>
          </ac:spMkLst>
        </pc:spChg>
        <pc:spChg chg="mod">
          <ac:chgData name="Eric Mehiel" userId="9bce7a5a-ec70-4796-8c09-0041cb593dd1" providerId="ADAL" clId="{E689A3D0-8849-4F0E-B7CF-3E673B82F8E8}" dt="2023-03-15T16:46:01.546" v="6961"/>
          <ac:spMkLst>
            <pc:docMk/>
            <pc:sldMk cId="1180231368" sldId="257"/>
            <ac:spMk id="1064" creationId="{F6FE274D-8437-C2A3-2267-63AA7361674F}"/>
          </ac:spMkLst>
        </pc:spChg>
        <pc:spChg chg="mod">
          <ac:chgData name="Eric Mehiel" userId="9bce7a5a-ec70-4796-8c09-0041cb593dd1" providerId="ADAL" clId="{E689A3D0-8849-4F0E-B7CF-3E673B82F8E8}" dt="2023-03-15T16:46:01.546" v="6961"/>
          <ac:spMkLst>
            <pc:docMk/>
            <pc:sldMk cId="1180231368" sldId="257"/>
            <ac:spMk id="1065" creationId="{0ACEA2E9-EA53-A784-C276-DF01C2189522}"/>
          </ac:spMkLst>
        </pc:spChg>
        <pc:spChg chg="mod">
          <ac:chgData name="Eric Mehiel" userId="9bce7a5a-ec70-4796-8c09-0041cb593dd1" providerId="ADAL" clId="{E689A3D0-8849-4F0E-B7CF-3E673B82F8E8}" dt="2023-03-15T16:46:01.546" v="6961"/>
          <ac:spMkLst>
            <pc:docMk/>
            <pc:sldMk cId="1180231368" sldId="257"/>
            <ac:spMk id="1066" creationId="{714114BA-476D-1FBE-85FF-3A39A1867EAF}"/>
          </ac:spMkLst>
        </pc:spChg>
        <pc:spChg chg="mod">
          <ac:chgData name="Eric Mehiel" userId="9bce7a5a-ec70-4796-8c09-0041cb593dd1" providerId="ADAL" clId="{E689A3D0-8849-4F0E-B7CF-3E673B82F8E8}" dt="2023-03-15T16:46:01.546" v="6961"/>
          <ac:spMkLst>
            <pc:docMk/>
            <pc:sldMk cId="1180231368" sldId="257"/>
            <ac:spMk id="1067" creationId="{3137A519-F092-09B0-7730-1F2A57585A25}"/>
          </ac:spMkLst>
        </pc:spChg>
        <pc:spChg chg="mod">
          <ac:chgData name="Eric Mehiel" userId="9bce7a5a-ec70-4796-8c09-0041cb593dd1" providerId="ADAL" clId="{E689A3D0-8849-4F0E-B7CF-3E673B82F8E8}" dt="2023-03-15T16:46:01.546" v="6961"/>
          <ac:spMkLst>
            <pc:docMk/>
            <pc:sldMk cId="1180231368" sldId="257"/>
            <ac:spMk id="1068" creationId="{CFC5D292-AED6-F988-AF82-CDD9F1F0F7DA}"/>
          </ac:spMkLst>
        </pc:spChg>
        <pc:spChg chg="mod">
          <ac:chgData name="Eric Mehiel" userId="9bce7a5a-ec70-4796-8c09-0041cb593dd1" providerId="ADAL" clId="{E689A3D0-8849-4F0E-B7CF-3E673B82F8E8}" dt="2023-03-15T16:46:01.546" v="6961"/>
          <ac:spMkLst>
            <pc:docMk/>
            <pc:sldMk cId="1180231368" sldId="257"/>
            <ac:spMk id="1069" creationId="{485753F2-ACAD-DF75-F53F-653B35B68430}"/>
          </ac:spMkLst>
        </pc:spChg>
        <pc:spChg chg="mod">
          <ac:chgData name="Eric Mehiel" userId="9bce7a5a-ec70-4796-8c09-0041cb593dd1" providerId="ADAL" clId="{E689A3D0-8849-4F0E-B7CF-3E673B82F8E8}" dt="2023-03-15T16:46:01.546" v="6961"/>
          <ac:spMkLst>
            <pc:docMk/>
            <pc:sldMk cId="1180231368" sldId="257"/>
            <ac:spMk id="1070" creationId="{CAB1FE1B-4CC0-524E-43FF-1C210C4F2446}"/>
          </ac:spMkLst>
        </pc:spChg>
        <pc:spChg chg="mod">
          <ac:chgData name="Eric Mehiel" userId="9bce7a5a-ec70-4796-8c09-0041cb593dd1" providerId="ADAL" clId="{E689A3D0-8849-4F0E-B7CF-3E673B82F8E8}" dt="2023-03-15T16:46:01.546" v="6961"/>
          <ac:spMkLst>
            <pc:docMk/>
            <pc:sldMk cId="1180231368" sldId="257"/>
            <ac:spMk id="1071" creationId="{A4AE01EF-2BB7-3F61-2EA9-D5A462986489}"/>
          </ac:spMkLst>
        </pc:spChg>
        <pc:spChg chg="mod">
          <ac:chgData name="Eric Mehiel" userId="9bce7a5a-ec70-4796-8c09-0041cb593dd1" providerId="ADAL" clId="{E689A3D0-8849-4F0E-B7CF-3E673B82F8E8}" dt="2023-03-15T16:46:01.546" v="6961"/>
          <ac:spMkLst>
            <pc:docMk/>
            <pc:sldMk cId="1180231368" sldId="257"/>
            <ac:spMk id="1072" creationId="{3BE1B793-E7EE-17DC-4D22-2890E21F643E}"/>
          </ac:spMkLst>
        </pc:spChg>
        <pc:spChg chg="mod">
          <ac:chgData name="Eric Mehiel" userId="9bce7a5a-ec70-4796-8c09-0041cb593dd1" providerId="ADAL" clId="{E689A3D0-8849-4F0E-B7CF-3E673B82F8E8}" dt="2023-03-15T16:46:01.546" v="6961"/>
          <ac:spMkLst>
            <pc:docMk/>
            <pc:sldMk cId="1180231368" sldId="257"/>
            <ac:spMk id="1073" creationId="{6D17EE15-8B22-ED6F-41B5-F95DACEF3440}"/>
          </ac:spMkLst>
        </pc:spChg>
        <pc:spChg chg="mod">
          <ac:chgData name="Eric Mehiel" userId="9bce7a5a-ec70-4796-8c09-0041cb593dd1" providerId="ADAL" clId="{E689A3D0-8849-4F0E-B7CF-3E673B82F8E8}" dt="2023-03-15T16:46:01.546" v="6961"/>
          <ac:spMkLst>
            <pc:docMk/>
            <pc:sldMk cId="1180231368" sldId="257"/>
            <ac:spMk id="1078" creationId="{18CCB404-7758-AB51-C7A6-140FDB5A74D1}"/>
          </ac:spMkLst>
        </pc:spChg>
        <pc:spChg chg="mod">
          <ac:chgData name="Eric Mehiel" userId="9bce7a5a-ec70-4796-8c09-0041cb593dd1" providerId="ADAL" clId="{E689A3D0-8849-4F0E-B7CF-3E673B82F8E8}" dt="2023-03-15T16:46:01.546" v="6961"/>
          <ac:spMkLst>
            <pc:docMk/>
            <pc:sldMk cId="1180231368" sldId="257"/>
            <ac:spMk id="1079" creationId="{836E3304-6967-0C64-F5B5-4200C7F602F6}"/>
          </ac:spMkLst>
        </pc:spChg>
        <pc:spChg chg="mod">
          <ac:chgData name="Eric Mehiel" userId="9bce7a5a-ec70-4796-8c09-0041cb593dd1" providerId="ADAL" clId="{E689A3D0-8849-4F0E-B7CF-3E673B82F8E8}" dt="2023-03-15T16:46:01.546" v="6961"/>
          <ac:spMkLst>
            <pc:docMk/>
            <pc:sldMk cId="1180231368" sldId="257"/>
            <ac:spMk id="1080" creationId="{6BA4A4A1-64E4-308D-8B89-7FF4AFA8410C}"/>
          </ac:spMkLst>
        </pc:spChg>
        <pc:spChg chg="mod">
          <ac:chgData name="Eric Mehiel" userId="9bce7a5a-ec70-4796-8c09-0041cb593dd1" providerId="ADAL" clId="{E689A3D0-8849-4F0E-B7CF-3E673B82F8E8}" dt="2023-03-15T16:46:01.546" v="6961"/>
          <ac:spMkLst>
            <pc:docMk/>
            <pc:sldMk cId="1180231368" sldId="257"/>
            <ac:spMk id="1081" creationId="{6BB29A8B-9CA4-D2CA-00C0-42A23A0EE804}"/>
          </ac:spMkLst>
        </pc:spChg>
        <pc:spChg chg="mod">
          <ac:chgData name="Eric Mehiel" userId="9bce7a5a-ec70-4796-8c09-0041cb593dd1" providerId="ADAL" clId="{E689A3D0-8849-4F0E-B7CF-3E673B82F8E8}" dt="2023-03-15T16:46:01.546" v="6961"/>
          <ac:spMkLst>
            <pc:docMk/>
            <pc:sldMk cId="1180231368" sldId="257"/>
            <ac:spMk id="1082" creationId="{24F36805-4858-FA7C-ABCE-67B388511AE0}"/>
          </ac:spMkLst>
        </pc:spChg>
        <pc:spChg chg="mod">
          <ac:chgData name="Eric Mehiel" userId="9bce7a5a-ec70-4796-8c09-0041cb593dd1" providerId="ADAL" clId="{E689A3D0-8849-4F0E-B7CF-3E673B82F8E8}" dt="2023-03-15T16:46:01.546" v="6961"/>
          <ac:spMkLst>
            <pc:docMk/>
            <pc:sldMk cId="1180231368" sldId="257"/>
            <ac:spMk id="1083" creationId="{34D6EB4E-B4A3-35B7-187F-9D7DFD07634D}"/>
          </ac:spMkLst>
        </pc:spChg>
        <pc:spChg chg="mod">
          <ac:chgData name="Eric Mehiel" userId="9bce7a5a-ec70-4796-8c09-0041cb593dd1" providerId="ADAL" clId="{E689A3D0-8849-4F0E-B7CF-3E673B82F8E8}" dt="2023-03-15T16:46:01.546" v="6961"/>
          <ac:spMkLst>
            <pc:docMk/>
            <pc:sldMk cId="1180231368" sldId="257"/>
            <ac:spMk id="1084" creationId="{70B6EDA2-F5AD-DB98-64ED-7B6E987D78FB}"/>
          </ac:spMkLst>
        </pc:spChg>
        <pc:spChg chg="mod">
          <ac:chgData name="Eric Mehiel" userId="9bce7a5a-ec70-4796-8c09-0041cb593dd1" providerId="ADAL" clId="{E689A3D0-8849-4F0E-B7CF-3E673B82F8E8}" dt="2023-03-15T16:46:01.546" v="6961"/>
          <ac:spMkLst>
            <pc:docMk/>
            <pc:sldMk cId="1180231368" sldId="257"/>
            <ac:spMk id="1085" creationId="{37D833C6-10D4-E7ED-BF8F-60079B32891C}"/>
          </ac:spMkLst>
        </pc:spChg>
        <pc:spChg chg="mod">
          <ac:chgData name="Eric Mehiel" userId="9bce7a5a-ec70-4796-8c09-0041cb593dd1" providerId="ADAL" clId="{E689A3D0-8849-4F0E-B7CF-3E673B82F8E8}" dt="2023-03-15T16:46:01.546" v="6961"/>
          <ac:spMkLst>
            <pc:docMk/>
            <pc:sldMk cId="1180231368" sldId="257"/>
            <ac:spMk id="1086" creationId="{CBD409A5-90B4-6C3A-C9C0-040DCE741FC1}"/>
          </ac:spMkLst>
        </pc:spChg>
        <pc:spChg chg="mod">
          <ac:chgData name="Eric Mehiel" userId="9bce7a5a-ec70-4796-8c09-0041cb593dd1" providerId="ADAL" clId="{E689A3D0-8849-4F0E-B7CF-3E673B82F8E8}" dt="2023-03-15T16:46:01.546" v="6961"/>
          <ac:spMkLst>
            <pc:docMk/>
            <pc:sldMk cId="1180231368" sldId="257"/>
            <ac:spMk id="1087" creationId="{543A8314-105F-AB2A-F24F-61A5E7D63CB2}"/>
          </ac:spMkLst>
        </pc:spChg>
        <pc:spChg chg="mod">
          <ac:chgData name="Eric Mehiel" userId="9bce7a5a-ec70-4796-8c09-0041cb593dd1" providerId="ADAL" clId="{E689A3D0-8849-4F0E-B7CF-3E673B82F8E8}" dt="2023-03-15T16:46:01.546" v="6961"/>
          <ac:spMkLst>
            <pc:docMk/>
            <pc:sldMk cId="1180231368" sldId="257"/>
            <ac:spMk id="1088" creationId="{2B7060DE-B3E9-3483-EA80-B3C6CF52CAA1}"/>
          </ac:spMkLst>
        </pc:spChg>
        <pc:spChg chg="mod">
          <ac:chgData name="Eric Mehiel" userId="9bce7a5a-ec70-4796-8c09-0041cb593dd1" providerId="ADAL" clId="{E689A3D0-8849-4F0E-B7CF-3E673B82F8E8}" dt="2023-03-15T16:46:01.546" v="6961"/>
          <ac:spMkLst>
            <pc:docMk/>
            <pc:sldMk cId="1180231368" sldId="257"/>
            <ac:spMk id="1089" creationId="{A011A5F3-586A-E0B8-6EEB-2DBF62621447}"/>
          </ac:spMkLst>
        </pc:spChg>
        <pc:grpChg chg="add del mod">
          <ac:chgData name="Eric Mehiel" userId="9bce7a5a-ec70-4796-8c09-0041cb593dd1" providerId="ADAL" clId="{E689A3D0-8849-4F0E-B7CF-3E673B82F8E8}" dt="2023-03-15T16:44:55.028" v="6945"/>
          <ac:grpSpMkLst>
            <pc:docMk/>
            <pc:sldMk cId="1180231368" sldId="257"/>
            <ac:grpSpMk id="8" creationId="{7E80B011-838B-2FB5-6E85-F1888A1A779F}"/>
          </ac:grpSpMkLst>
        </pc:grpChg>
        <pc:grpChg chg="add del mod">
          <ac:chgData name="Eric Mehiel" userId="9bce7a5a-ec70-4796-8c09-0041cb593dd1" providerId="ADAL" clId="{E689A3D0-8849-4F0E-B7CF-3E673B82F8E8}" dt="2023-03-15T16:44:57.726" v="6947"/>
          <ac:grpSpMkLst>
            <pc:docMk/>
            <pc:sldMk cId="1180231368" sldId="257"/>
            <ac:grpSpMk id="39" creationId="{C2A4166F-3D1F-DF60-4511-9194BE343C67}"/>
          </ac:grpSpMkLst>
        </pc:grpChg>
        <pc:grpChg chg="add del mod">
          <ac:chgData name="Eric Mehiel" userId="9bce7a5a-ec70-4796-8c09-0041cb593dd1" providerId="ADAL" clId="{E689A3D0-8849-4F0E-B7CF-3E673B82F8E8}" dt="2023-03-15T16:46:01.130" v="6960" actId="478"/>
          <ac:grpSpMkLst>
            <pc:docMk/>
            <pc:sldMk cId="1180231368" sldId="257"/>
            <ac:grpSpMk id="1030" creationId="{C5A68454-168D-E130-86FF-CDF755525CF8}"/>
          </ac:grpSpMkLst>
        </pc:grpChg>
        <pc:grpChg chg="add del mod">
          <ac:chgData name="Eric Mehiel" userId="9bce7a5a-ec70-4796-8c09-0041cb593dd1" providerId="ADAL" clId="{E689A3D0-8849-4F0E-B7CF-3E673B82F8E8}" dt="2023-03-15T16:46:04.470" v="6964"/>
          <ac:grpSpMkLst>
            <pc:docMk/>
            <pc:sldMk cId="1180231368" sldId="257"/>
            <ac:grpSpMk id="1060" creationId="{77456054-FB62-361B-5585-6AEB3216F1C3}"/>
          </ac:grpSpMkLst>
        </pc:grpChg>
        <pc:picChg chg="del">
          <ac:chgData name="Eric Mehiel" userId="9bce7a5a-ec70-4796-8c09-0041cb593dd1" providerId="ADAL" clId="{E689A3D0-8849-4F0E-B7CF-3E673B82F8E8}" dt="2023-03-15T16:44:09.127" v="6942" actId="478"/>
          <ac:picMkLst>
            <pc:docMk/>
            <pc:sldMk cId="1180231368" sldId="257"/>
            <ac:picMk id="1026" creationId="{66D047D3-07F0-539F-D9E0-8B86A7B07DD4}"/>
          </ac:picMkLst>
        </pc:picChg>
        <pc:picChg chg="add del mod">
          <ac:chgData name="Eric Mehiel" userId="9bce7a5a-ec70-4796-8c09-0041cb593dd1" providerId="ADAL" clId="{E689A3D0-8849-4F0E-B7CF-3E673B82F8E8}" dt="2023-03-15T16:46:18.630" v="6969" actId="478"/>
          <ac:picMkLst>
            <pc:docMk/>
            <pc:sldMk cId="1180231368" sldId="257"/>
            <ac:picMk id="1094" creationId="{C04A7D26-2DC7-7875-F812-C12A827CC6DC}"/>
          </ac:picMkLst>
        </pc:picChg>
        <pc:picChg chg="add mod modCrop">
          <ac:chgData name="Eric Mehiel" userId="9bce7a5a-ec70-4796-8c09-0041cb593dd1" providerId="ADAL" clId="{E689A3D0-8849-4F0E-B7CF-3E673B82F8E8}" dt="2023-03-15T16:47:03.021" v="6981" actId="14100"/>
          <ac:picMkLst>
            <pc:docMk/>
            <pc:sldMk cId="1180231368" sldId="257"/>
            <ac:picMk id="1095" creationId="{090F1850-F0FD-F1FD-B40C-E0429359F349}"/>
          </ac:picMkLst>
        </pc:picChg>
        <pc:cxnChg chg="mod">
          <ac:chgData name="Eric Mehiel" userId="9bce7a5a-ec70-4796-8c09-0041cb593dd1" providerId="ADAL" clId="{E689A3D0-8849-4F0E-B7CF-3E673B82F8E8}" dt="2023-03-15T16:44:53.418" v="6944"/>
          <ac:cxnSpMkLst>
            <pc:docMk/>
            <pc:sldMk cId="1180231368" sldId="257"/>
            <ac:cxnSpMk id="23" creationId="{5161A229-C44E-9C08-A323-1F4907F468CF}"/>
          </ac:cxnSpMkLst>
        </pc:cxnChg>
        <pc:cxnChg chg="mod">
          <ac:chgData name="Eric Mehiel" userId="9bce7a5a-ec70-4796-8c09-0041cb593dd1" providerId="ADAL" clId="{E689A3D0-8849-4F0E-B7CF-3E673B82F8E8}" dt="2023-03-15T16:44:53.418" v="6944"/>
          <ac:cxnSpMkLst>
            <pc:docMk/>
            <pc:sldMk cId="1180231368" sldId="257"/>
            <ac:cxnSpMk id="24" creationId="{63566FD6-0BB0-7593-B9D1-192888AD288E}"/>
          </ac:cxnSpMkLst>
        </pc:cxnChg>
        <pc:cxnChg chg="mod">
          <ac:chgData name="Eric Mehiel" userId="9bce7a5a-ec70-4796-8c09-0041cb593dd1" providerId="ADAL" clId="{E689A3D0-8849-4F0E-B7CF-3E673B82F8E8}" dt="2023-03-15T16:44:53.418" v="6944"/>
          <ac:cxnSpMkLst>
            <pc:docMk/>
            <pc:sldMk cId="1180231368" sldId="257"/>
            <ac:cxnSpMk id="25" creationId="{2A6FA0FD-592E-E6AC-F452-38819E110EF9}"/>
          </ac:cxnSpMkLst>
        </pc:cxnChg>
        <pc:cxnChg chg="mod">
          <ac:chgData name="Eric Mehiel" userId="9bce7a5a-ec70-4796-8c09-0041cb593dd1" providerId="ADAL" clId="{E689A3D0-8849-4F0E-B7CF-3E673B82F8E8}" dt="2023-03-15T16:44:53.418" v="6944"/>
          <ac:cxnSpMkLst>
            <pc:docMk/>
            <pc:sldMk cId="1180231368" sldId="257"/>
            <ac:cxnSpMk id="26" creationId="{42D84A03-2FCB-1DC1-E235-2D8D2BDF8314}"/>
          </ac:cxnSpMkLst>
        </pc:cxnChg>
        <pc:cxnChg chg="mod">
          <ac:chgData name="Eric Mehiel" userId="9bce7a5a-ec70-4796-8c09-0041cb593dd1" providerId="ADAL" clId="{E689A3D0-8849-4F0E-B7CF-3E673B82F8E8}" dt="2023-03-15T16:44:56.303" v="6946"/>
          <ac:cxnSpMkLst>
            <pc:docMk/>
            <pc:sldMk cId="1180231368" sldId="257"/>
            <ac:cxnSpMk id="53" creationId="{7546796B-D493-9596-C557-6033485E08F2}"/>
          </ac:cxnSpMkLst>
        </pc:cxnChg>
        <pc:cxnChg chg="mod">
          <ac:chgData name="Eric Mehiel" userId="9bce7a5a-ec70-4796-8c09-0041cb593dd1" providerId="ADAL" clId="{E689A3D0-8849-4F0E-B7CF-3E673B82F8E8}" dt="2023-03-15T16:44:56.303" v="6946"/>
          <ac:cxnSpMkLst>
            <pc:docMk/>
            <pc:sldMk cId="1180231368" sldId="257"/>
            <ac:cxnSpMk id="54" creationId="{C4A4E617-8F07-BB77-00AE-9A79D787CB26}"/>
          </ac:cxnSpMkLst>
        </pc:cxnChg>
        <pc:cxnChg chg="mod">
          <ac:chgData name="Eric Mehiel" userId="9bce7a5a-ec70-4796-8c09-0041cb593dd1" providerId="ADAL" clId="{E689A3D0-8849-4F0E-B7CF-3E673B82F8E8}" dt="2023-03-15T16:44:56.303" v="6946"/>
          <ac:cxnSpMkLst>
            <pc:docMk/>
            <pc:sldMk cId="1180231368" sldId="257"/>
            <ac:cxnSpMk id="55" creationId="{B0C8EF2F-4C7C-14B2-4DFE-EB8E08F19E6C}"/>
          </ac:cxnSpMkLst>
        </pc:cxnChg>
        <pc:cxnChg chg="mod">
          <ac:chgData name="Eric Mehiel" userId="9bce7a5a-ec70-4796-8c09-0041cb593dd1" providerId="ADAL" clId="{E689A3D0-8849-4F0E-B7CF-3E673B82F8E8}" dt="2023-03-15T16:44:56.303" v="6946"/>
          <ac:cxnSpMkLst>
            <pc:docMk/>
            <pc:sldMk cId="1180231368" sldId="257"/>
            <ac:cxnSpMk id="56" creationId="{10BF3BBD-C2C3-E736-438A-A46B86B0F7BB}"/>
          </ac:cxnSpMkLst>
        </pc:cxnChg>
        <pc:cxnChg chg="mod">
          <ac:chgData name="Eric Mehiel" userId="9bce7a5a-ec70-4796-8c09-0041cb593dd1" providerId="ADAL" clId="{E689A3D0-8849-4F0E-B7CF-3E673B82F8E8}" dt="2023-03-15T16:46:01.130" v="6960" actId="478"/>
          <ac:cxnSpMkLst>
            <pc:docMk/>
            <pc:sldMk cId="1180231368" sldId="257"/>
            <ac:cxnSpMk id="1044" creationId="{D9D685D9-D567-E06D-4381-7F67D3F4308A}"/>
          </ac:cxnSpMkLst>
        </pc:cxnChg>
        <pc:cxnChg chg="mod">
          <ac:chgData name="Eric Mehiel" userId="9bce7a5a-ec70-4796-8c09-0041cb593dd1" providerId="ADAL" clId="{E689A3D0-8849-4F0E-B7CF-3E673B82F8E8}" dt="2023-03-15T16:46:01.130" v="6960" actId="478"/>
          <ac:cxnSpMkLst>
            <pc:docMk/>
            <pc:sldMk cId="1180231368" sldId="257"/>
            <ac:cxnSpMk id="1045" creationId="{C7699E88-8768-CFF7-CF7D-54D5C7F6984A}"/>
          </ac:cxnSpMkLst>
        </pc:cxnChg>
        <pc:cxnChg chg="mod">
          <ac:chgData name="Eric Mehiel" userId="9bce7a5a-ec70-4796-8c09-0041cb593dd1" providerId="ADAL" clId="{E689A3D0-8849-4F0E-B7CF-3E673B82F8E8}" dt="2023-03-15T16:46:01.130" v="6960" actId="478"/>
          <ac:cxnSpMkLst>
            <pc:docMk/>
            <pc:sldMk cId="1180231368" sldId="257"/>
            <ac:cxnSpMk id="1046" creationId="{A3FF8EE5-3B1D-9129-C9B1-551AD0E108E1}"/>
          </ac:cxnSpMkLst>
        </pc:cxnChg>
        <pc:cxnChg chg="mod">
          <ac:chgData name="Eric Mehiel" userId="9bce7a5a-ec70-4796-8c09-0041cb593dd1" providerId="ADAL" clId="{E689A3D0-8849-4F0E-B7CF-3E673B82F8E8}" dt="2023-03-15T16:46:01.130" v="6960" actId="478"/>
          <ac:cxnSpMkLst>
            <pc:docMk/>
            <pc:sldMk cId="1180231368" sldId="257"/>
            <ac:cxnSpMk id="1047" creationId="{FA3E9E85-96EF-BB30-6BFE-5F2D6D435AC4}"/>
          </ac:cxnSpMkLst>
        </pc:cxnChg>
        <pc:cxnChg chg="mod">
          <ac:chgData name="Eric Mehiel" userId="9bce7a5a-ec70-4796-8c09-0041cb593dd1" providerId="ADAL" clId="{E689A3D0-8849-4F0E-B7CF-3E673B82F8E8}" dt="2023-03-15T16:46:01.546" v="6961"/>
          <ac:cxnSpMkLst>
            <pc:docMk/>
            <pc:sldMk cId="1180231368" sldId="257"/>
            <ac:cxnSpMk id="1074" creationId="{A17A7E3B-98CB-BD17-4851-172904E5880D}"/>
          </ac:cxnSpMkLst>
        </pc:cxnChg>
        <pc:cxnChg chg="mod">
          <ac:chgData name="Eric Mehiel" userId="9bce7a5a-ec70-4796-8c09-0041cb593dd1" providerId="ADAL" clId="{E689A3D0-8849-4F0E-B7CF-3E673B82F8E8}" dt="2023-03-15T16:46:01.546" v="6961"/>
          <ac:cxnSpMkLst>
            <pc:docMk/>
            <pc:sldMk cId="1180231368" sldId="257"/>
            <ac:cxnSpMk id="1075" creationId="{F02204D5-3EEC-0246-670A-59832042EC6E}"/>
          </ac:cxnSpMkLst>
        </pc:cxnChg>
        <pc:cxnChg chg="mod">
          <ac:chgData name="Eric Mehiel" userId="9bce7a5a-ec70-4796-8c09-0041cb593dd1" providerId="ADAL" clId="{E689A3D0-8849-4F0E-B7CF-3E673B82F8E8}" dt="2023-03-15T16:46:01.546" v="6961"/>
          <ac:cxnSpMkLst>
            <pc:docMk/>
            <pc:sldMk cId="1180231368" sldId="257"/>
            <ac:cxnSpMk id="1076" creationId="{B3A60AC4-2D33-3604-B2A7-81A57C9994F4}"/>
          </ac:cxnSpMkLst>
        </pc:cxnChg>
        <pc:cxnChg chg="mod">
          <ac:chgData name="Eric Mehiel" userId="9bce7a5a-ec70-4796-8c09-0041cb593dd1" providerId="ADAL" clId="{E689A3D0-8849-4F0E-B7CF-3E673B82F8E8}" dt="2023-03-15T16:46:01.546" v="6961"/>
          <ac:cxnSpMkLst>
            <pc:docMk/>
            <pc:sldMk cId="1180231368" sldId="257"/>
            <ac:cxnSpMk id="1077" creationId="{327414C6-F3AA-0B0F-6F37-D025C9EAE1EC}"/>
          </ac:cxnSpMkLst>
        </pc:cxnChg>
        <pc:cxnChg chg="mod">
          <ac:chgData name="Eric Mehiel" userId="9bce7a5a-ec70-4796-8c09-0041cb593dd1" providerId="ADAL" clId="{E689A3D0-8849-4F0E-B7CF-3E673B82F8E8}" dt="2023-03-15T16:46:01.546" v="6961"/>
          <ac:cxnSpMkLst>
            <pc:docMk/>
            <pc:sldMk cId="1180231368" sldId="257"/>
            <ac:cxnSpMk id="1090" creationId="{EFCDDEAF-126B-5376-F977-3B60ACC36C01}"/>
          </ac:cxnSpMkLst>
        </pc:cxnChg>
        <pc:cxnChg chg="mod">
          <ac:chgData name="Eric Mehiel" userId="9bce7a5a-ec70-4796-8c09-0041cb593dd1" providerId="ADAL" clId="{E689A3D0-8849-4F0E-B7CF-3E673B82F8E8}" dt="2023-03-15T16:46:01.546" v="6961"/>
          <ac:cxnSpMkLst>
            <pc:docMk/>
            <pc:sldMk cId="1180231368" sldId="257"/>
            <ac:cxnSpMk id="1091" creationId="{5F835214-F60F-298B-3E5E-9CB0BB54595D}"/>
          </ac:cxnSpMkLst>
        </pc:cxnChg>
        <pc:cxnChg chg="mod">
          <ac:chgData name="Eric Mehiel" userId="9bce7a5a-ec70-4796-8c09-0041cb593dd1" providerId="ADAL" clId="{E689A3D0-8849-4F0E-B7CF-3E673B82F8E8}" dt="2023-03-15T16:46:01.546" v="6961"/>
          <ac:cxnSpMkLst>
            <pc:docMk/>
            <pc:sldMk cId="1180231368" sldId="257"/>
            <ac:cxnSpMk id="1092" creationId="{C3B73B03-92DE-29CC-1B10-10AFD43349EB}"/>
          </ac:cxnSpMkLst>
        </pc:cxnChg>
        <pc:cxnChg chg="mod">
          <ac:chgData name="Eric Mehiel" userId="9bce7a5a-ec70-4796-8c09-0041cb593dd1" providerId="ADAL" clId="{E689A3D0-8849-4F0E-B7CF-3E673B82F8E8}" dt="2023-03-15T16:46:01.546" v="6961"/>
          <ac:cxnSpMkLst>
            <pc:docMk/>
            <pc:sldMk cId="1180231368" sldId="257"/>
            <ac:cxnSpMk id="1093" creationId="{512BCBDB-4FBB-AFF9-2290-336B35B70175}"/>
          </ac:cxnSpMkLst>
        </pc:cxnChg>
      </pc:sldChg>
      <pc:sldChg chg="delSp modSp mod">
        <pc:chgData name="Eric Mehiel" userId="9bce7a5a-ec70-4796-8c09-0041cb593dd1" providerId="ADAL" clId="{E689A3D0-8849-4F0E-B7CF-3E673B82F8E8}" dt="2023-03-13T15:52:36.699" v="11" actId="20577"/>
        <pc:sldMkLst>
          <pc:docMk/>
          <pc:sldMk cId="2815668415" sldId="258"/>
        </pc:sldMkLst>
        <pc:spChg chg="mod">
          <ac:chgData name="Eric Mehiel" userId="9bce7a5a-ec70-4796-8c09-0041cb593dd1" providerId="ADAL" clId="{E689A3D0-8849-4F0E-B7CF-3E673B82F8E8}" dt="2023-03-13T15:52:36.699" v="11" actId="20577"/>
          <ac:spMkLst>
            <pc:docMk/>
            <pc:sldMk cId="2815668415" sldId="258"/>
            <ac:spMk id="5" creationId="{79571F54-B185-43A9-BC22-81407AC575EF}"/>
          </ac:spMkLst>
        </pc:spChg>
        <pc:spChg chg="del">
          <ac:chgData name="Eric Mehiel" userId="9bce7a5a-ec70-4796-8c09-0041cb593dd1" providerId="ADAL" clId="{E689A3D0-8849-4F0E-B7CF-3E673B82F8E8}" dt="2023-03-13T15:52:02.266" v="3" actId="478"/>
          <ac:spMkLst>
            <pc:docMk/>
            <pc:sldMk cId="2815668415" sldId="258"/>
            <ac:spMk id="8" creationId="{00000000-0000-0000-0000-000000000000}"/>
          </ac:spMkLst>
        </pc:spChg>
        <pc:spChg chg="mod">
          <ac:chgData name="Eric Mehiel" userId="9bce7a5a-ec70-4796-8c09-0041cb593dd1" providerId="ADAL" clId="{E689A3D0-8849-4F0E-B7CF-3E673B82F8E8}" dt="2023-03-13T15:52:14.144" v="5" actId="14100"/>
          <ac:spMkLst>
            <pc:docMk/>
            <pc:sldMk cId="2815668415" sldId="258"/>
            <ac:spMk id="9" creationId="{00000000-0000-0000-0000-000000000000}"/>
          </ac:spMkLst>
        </pc:spChg>
      </pc:sldChg>
      <pc:sldChg chg="del">
        <pc:chgData name="Eric Mehiel" userId="9bce7a5a-ec70-4796-8c09-0041cb593dd1" providerId="ADAL" clId="{E689A3D0-8849-4F0E-B7CF-3E673B82F8E8}" dt="2023-03-13T15:52:57.298" v="13" actId="47"/>
        <pc:sldMkLst>
          <pc:docMk/>
          <pc:sldMk cId="2531102771" sldId="259"/>
        </pc:sldMkLst>
      </pc:sldChg>
      <pc:sldChg chg="modSp mod">
        <pc:chgData name="Eric Mehiel" userId="9bce7a5a-ec70-4796-8c09-0041cb593dd1" providerId="ADAL" clId="{E689A3D0-8849-4F0E-B7CF-3E673B82F8E8}" dt="2023-03-14T05:49:43.767" v="5703" actId="403"/>
        <pc:sldMkLst>
          <pc:docMk/>
          <pc:sldMk cId="2336453481" sldId="260"/>
        </pc:sldMkLst>
        <pc:spChg chg="mod">
          <ac:chgData name="Eric Mehiel" userId="9bce7a5a-ec70-4796-8c09-0041cb593dd1" providerId="ADAL" clId="{E689A3D0-8849-4F0E-B7CF-3E673B82F8E8}" dt="2023-03-14T05:49:43.767" v="5703" actId="403"/>
          <ac:spMkLst>
            <pc:docMk/>
            <pc:sldMk cId="2336453481" sldId="260"/>
            <ac:spMk id="14" creationId="{00000000-0000-0000-0000-000000000000}"/>
          </ac:spMkLst>
        </pc:spChg>
      </pc:sldChg>
      <pc:sldChg chg="addSp delSp modSp mod">
        <pc:chgData name="Eric Mehiel" userId="9bce7a5a-ec70-4796-8c09-0041cb593dd1" providerId="ADAL" clId="{E689A3D0-8849-4F0E-B7CF-3E673B82F8E8}" dt="2023-03-15T16:45:55.562" v="6959" actId="164"/>
        <pc:sldMkLst>
          <pc:docMk/>
          <pc:sldMk cId="2804599982" sldId="261"/>
        </pc:sldMkLst>
        <pc:spChg chg="del">
          <ac:chgData name="Eric Mehiel" userId="9bce7a5a-ec70-4796-8c09-0041cb593dd1" providerId="ADAL" clId="{E689A3D0-8849-4F0E-B7CF-3E673B82F8E8}" dt="2023-03-13T23:34:35.841" v="202" actId="478"/>
          <ac:spMkLst>
            <pc:docMk/>
            <pc:sldMk cId="2804599982" sldId="261"/>
            <ac:spMk id="2" creationId="{327754EA-246C-43FA-B825-8587B03BDBA3}"/>
          </ac:spMkLst>
        </pc:spChg>
        <pc:spChg chg="mod">
          <ac:chgData name="Eric Mehiel" userId="9bce7a5a-ec70-4796-8c09-0041cb593dd1" providerId="ADAL" clId="{E689A3D0-8849-4F0E-B7CF-3E673B82F8E8}" dt="2023-03-14T05:49:58.185" v="5707" actId="1036"/>
          <ac:spMkLst>
            <pc:docMk/>
            <pc:sldMk cId="2804599982" sldId="261"/>
            <ac:spMk id="7"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97"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98"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99"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0"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1"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2"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3"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4"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5"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6"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7"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8"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09"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14"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16"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17"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18"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19"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20"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24"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25"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29"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30"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31" creationId="{00000000-0000-0000-0000-000000000000}"/>
          </ac:spMkLst>
        </pc:spChg>
        <pc:spChg chg="mod topLvl">
          <ac:chgData name="Eric Mehiel" userId="9bce7a5a-ec70-4796-8c09-0041cb593dd1" providerId="ADAL" clId="{E689A3D0-8849-4F0E-B7CF-3E673B82F8E8}" dt="2023-03-15T16:45:55.562" v="6959" actId="164"/>
          <ac:spMkLst>
            <pc:docMk/>
            <pc:sldMk cId="2804599982" sldId="261"/>
            <ac:spMk id="132" creationId="{00000000-0000-0000-0000-000000000000}"/>
          </ac:spMkLst>
        </pc:spChg>
        <pc:grpChg chg="add mod">
          <ac:chgData name="Eric Mehiel" userId="9bce7a5a-ec70-4796-8c09-0041cb593dd1" providerId="ADAL" clId="{E689A3D0-8849-4F0E-B7CF-3E673B82F8E8}" dt="2023-03-15T16:45:55.562" v="6959" actId="164"/>
          <ac:grpSpMkLst>
            <pc:docMk/>
            <pc:sldMk cId="2804599982" sldId="261"/>
            <ac:grpSpMk id="3" creationId="{8DA7584E-A1B9-6AE7-7FCC-8E434E1BE2C6}"/>
          </ac:grpSpMkLst>
        </pc:grpChg>
        <pc:grpChg chg="del mod">
          <ac:chgData name="Eric Mehiel" userId="9bce7a5a-ec70-4796-8c09-0041cb593dd1" providerId="ADAL" clId="{E689A3D0-8849-4F0E-B7CF-3E673B82F8E8}" dt="2023-03-15T16:45:42.972" v="6958" actId="165"/>
          <ac:grpSpMkLst>
            <pc:docMk/>
            <pc:sldMk cId="2804599982" sldId="261"/>
            <ac:grpSpMk id="96" creationId="{00000000-0000-0000-0000-000000000000}"/>
          </ac:grpSpMkLst>
        </pc:grpChg>
        <pc:cxnChg chg="mod topLvl">
          <ac:chgData name="Eric Mehiel" userId="9bce7a5a-ec70-4796-8c09-0041cb593dd1" providerId="ADAL" clId="{E689A3D0-8849-4F0E-B7CF-3E673B82F8E8}" dt="2023-03-15T16:45:55.562" v="6959" actId="164"/>
          <ac:cxnSpMkLst>
            <pc:docMk/>
            <pc:sldMk cId="2804599982" sldId="261"/>
            <ac:cxnSpMk id="110" creationId="{00000000-0000-0000-0000-000000000000}"/>
          </ac:cxnSpMkLst>
        </pc:cxnChg>
        <pc:cxnChg chg="mod topLvl">
          <ac:chgData name="Eric Mehiel" userId="9bce7a5a-ec70-4796-8c09-0041cb593dd1" providerId="ADAL" clId="{E689A3D0-8849-4F0E-B7CF-3E673B82F8E8}" dt="2023-03-15T16:45:55.562" v="6959" actId="164"/>
          <ac:cxnSpMkLst>
            <pc:docMk/>
            <pc:sldMk cId="2804599982" sldId="261"/>
            <ac:cxnSpMk id="111" creationId="{00000000-0000-0000-0000-000000000000}"/>
          </ac:cxnSpMkLst>
        </pc:cxnChg>
        <pc:cxnChg chg="mod topLvl">
          <ac:chgData name="Eric Mehiel" userId="9bce7a5a-ec70-4796-8c09-0041cb593dd1" providerId="ADAL" clId="{E689A3D0-8849-4F0E-B7CF-3E673B82F8E8}" dt="2023-03-15T16:45:55.562" v="6959" actId="164"/>
          <ac:cxnSpMkLst>
            <pc:docMk/>
            <pc:sldMk cId="2804599982" sldId="261"/>
            <ac:cxnSpMk id="112" creationId="{00000000-0000-0000-0000-000000000000}"/>
          </ac:cxnSpMkLst>
        </pc:cxnChg>
        <pc:cxnChg chg="mod topLvl">
          <ac:chgData name="Eric Mehiel" userId="9bce7a5a-ec70-4796-8c09-0041cb593dd1" providerId="ADAL" clId="{E689A3D0-8849-4F0E-B7CF-3E673B82F8E8}" dt="2023-03-15T16:45:55.562" v="6959" actId="164"/>
          <ac:cxnSpMkLst>
            <pc:docMk/>
            <pc:sldMk cId="2804599982" sldId="261"/>
            <ac:cxnSpMk id="113" creationId="{00000000-0000-0000-0000-000000000000}"/>
          </ac:cxnSpMkLst>
        </pc:cxnChg>
        <pc:cxnChg chg="mod">
          <ac:chgData name="Eric Mehiel" userId="9bce7a5a-ec70-4796-8c09-0041cb593dd1" providerId="ADAL" clId="{E689A3D0-8849-4F0E-B7CF-3E673B82F8E8}" dt="2023-03-15T16:45:55.562" v="6959" actId="164"/>
          <ac:cxnSpMkLst>
            <pc:docMk/>
            <pc:sldMk cId="2804599982" sldId="261"/>
            <ac:cxnSpMk id="139" creationId="{00000000-0000-0000-0000-000000000000}"/>
          </ac:cxnSpMkLst>
        </pc:cxnChg>
        <pc:cxnChg chg="mod">
          <ac:chgData name="Eric Mehiel" userId="9bce7a5a-ec70-4796-8c09-0041cb593dd1" providerId="ADAL" clId="{E689A3D0-8849-4F0E-B7CF-3E673B82F8E8}" dt="2023-03-15T16:45:55.562" v="6959" actId="164"/>
          <ac:cxnSpMkLst>
            <pc:docMk/>
            <pc:sldMk cId="2804599982" sldId="261"/>
            <ac:cxnSpMk id="153" creationId="{00000000-0000-0000-0000-000000000000}"/>
          </ac:cxnSpMkLst>
        </pc:cxnChg>
        <pc:cxnChg chg="mod">
          <ac:chgData name="Eric Mehiel" userId="9bce7a5a-ec70-4796-8c09-0041cb593dd1" providerId="ADAL" clId="{E689A3D0-8849-4F0E-B7CF-3E673B82F8E8}" dt="2023-03-15T16:45:55.562" v="6959" actId="164"/>
          <ac:cxnSpMkLst>
            <pc:docMk/>
            <pc:sldMk cId="2804599982" sldId="261"/>
            <ac:cxnSpMk id="155" creationId="{00000000-0000-0000-0000-000000000000}"/>
          </ac:cxnSpMkLst>
        </pc:cxnChg>
        <pc:cxnChg chg="mod">
          <ac:chgData name="Eric Mehiel" userId="9bce7a5a-ec70-4796-8c09-0041cb593dd1" providerId="ADAL" clId="{E689A3D0-8849-4F0E-B7CF-3E673B82F8E8}" dt="2023-03-15T16:45:55.562" v="6959" actId="164"/>
          <ac:cxnSpMkLst>
            <pc:docMk/>
            <pc:sldMk cId="2804599982" sldId="261"/>
            <ac:cxnSpMk id="158" creationId="{00000000-0000-0000-0000-000000000000}"/>
          </ac:cxnSpMkLst>
        </pc:cxnChg>
      </pc:sldChg>
      <pc:sldChg chg="delSp modSp mod">
        <pc:chgData name="Eric Mehiel" userId="9bce7a5a-ec70-4796-8c09-0041cb593dd1" providerId="ADAL" clId="{E689A3D0-8849-4F0E-B7CF-3E673B82F8E8}" dt="2023-03-14T05:46:44.808" v="5694" actId="1076"/>
        <pc:sldMkLst>
          <pc:docMk/>
          <pc:sldMk cId="1798029356" sldId="262"/>
        </pc:sldMkLst>
        <pc:spChg chg="mod">
          <ac:chgData name="Eric Mehiel" userId="9bce7a5a-ec70-4796-8c09-0041cb593dd1" providerId="ADAL" clId="{E689A3D0-8849-4F0E-B7CF-3E673B82F8E8}" dt="2023-03-14T05:46:14.805" v="5687" actId="1035"/>
          <ac:spMkLst>
            <pc:docMk/>
            <pc:sldMk cId="1798029356" sldId="262"/>
            <ac:spMk id="2" creationId="{97D12B7D-CF10-444B-BCB0-A95D6A8C31AA}"/>
          </ac:spMkLst>
        </pc:spChg>
        <pc:spChg chg="mod">
          <ac:chgData name="Eric Mehiel" userId="9bce7a5a-ec70-4796-8c09-0041cb593dd1" providerId="ADAL" clId="{E689A3D0-8849-4F0E-B7CF-3E673B82F8E8}" dt="2023-03-13T15:53:39.039" v="56" actId="14100"/>
          <ac:spMkLst>
            <pc:docMk/>
            <pc:sldMk cId="1798029356" sldId="262"/>
            <ac:spMk id="12" creationId="{00000000-0000-0000-0000-000000000000}"/>
          </ac:spMkLst>
        </pc:spChg>
        <pc:spChg chg="del">
          <ac:chgData name="Eric Mehiel" userId="9bce7a5a-ec70-4796-8c09-0041cb593dd1" providerId="ADAL" clId="{E689A3D0-8849-4F0E-B7CF-3E673B82F8E8}" dt="2023-03-13T15:53:25.341" v="16" actId="478"/>
          <ac:spMkLst>
            <pc:docMk/>
            <pc:sldMk cId="1798029356" sldId="262"/>
            <ac:spMk id="14" creationId="{00000000-0000-0000-0000-000000000000}"/>
          </ac:spMkLst>
        </pc:spChg>
        <pc:spChg chg="mod">
          <ac:chgData name="Eric Mehiel" userId="9bce7a5a-ec70-4796-8c09-0041cb593dd1" providerId="ADAL" clId="{E689A3D0-8849-4F0E-B7CF-3E673B82F8E8}" dt="2023-03-14T05:46:44.808" v="5694" actId="1076"/>
          <ac:spMkLst>
            <pc:docMk/>
            <pc:sldMk cId="1798029356" sldId="262"/>
            <ac:spMk id="16" creationId="{00000000-0000-0000-0000-000000000000}"/>
          </ac:spMkLst>
        </pc:spChg>
        <pc:picChg chg="mod">
          <ac:chgData name="Eric Mehiel" userId="9bce7a5a-ec70-4796-8c09-0041cb593dd1" providerId="ADAL" clId="{E689A3D0-8849-4F0E-B7CF-3E673B82F8E8}" dt="2023-03-14T05:46:00.945" v="5649" actId="1076"/>
          <ac:picMkLst>
            <pc:docMk/>
            <pc:sldMk cId="1798029356" sldId="262"/>
            <ac:picMk id="2050" creationId="{00000000-0000-0000-0000-000000000000}"/>
          </ac:picMkLst>
        </pc:picChg>
      </pc:sldChg>
      <pc:sldChg chg="delSp modSp mod">
        <pc:chgData name="Eric Mehiel" userId="9bce7a5a-ec70-4796-8c09-0041cb593dd1" providerId="ADAL" clId="{E689A3D0-8849-4F0E-B7CF-3E673B82F8E8}" dt="2023-03-13T23:35:17.433" v="206" actId="1076"/>
        <pc:sldMkLst>
          <pc:docMk/>
          <pc:sldMk cId="3255793993" sldId="263"/>
        </pc:sldMkLst>
        <pc:spChg chg="mod">
          <ac:chgData name="Eric Mehiel" userId="9bce7a5a-ec70-4796-8c09-0041cb593dd1" providerId="ADAL" clId="{E689A3D0-8849-4F0E-B7CF-3E673B82F8E8}" dt="2023-03-13T23:35:17.433" v="206" actId="1076"/>
          <ac:spMkLst>
            <pc:docMk/>
            <pc:sldMk cId="3255793993" sldId="263"/>
            <ac:spMk id="2" creationId="{00000000-0000-0000-0000-000000000000}"/>
          </ac:spMkLst>
        </pc:spChg>
        <pc:spChg chg="del">
          <ac:chgData name="Eric Mehiel" userId="9bce7a5a-ec70-4796-8c09-0041cb593dd1" providerId="ADAL" clId="{E689A3D0-8849-4F0E-B7CF-3E673B82F8E8}" dt="2023-03-13T15:53:43.019" v="57" actId="478"/>
          <ac:spMkLst>
            <pc:docMk/>
            <pc:sldMk cId="3255793993" sldId="263"/>
            <ac:spMk id="3" creationId="{99A4789F-E373-472A-8795-FD20D4FFEA51}"/>
          </ac:spMkLst>
        </pc:spChg>
      </pc:sldChg>
      <pc:sldChg chg="delSp modSp mod">
        <pc:chgData name="Eric Mehiel" userId="9bce7a5a-ec70-4796-8c09-0041cb593dd1" providerId="ADAL" clId="{E689A3D0-8849-4F0E-B7CF-3E673B82F8E8}" dt="2023-03-13T23:35:43.781" v="217" actId="14100"/>
        <pc:sldMkLst>
          <pc:docMk/>
          <pc:sldMk cId="3035389510" sldId="265"/>
        </pc:sldMkLst>
        <pc:spChg chg="mod">
          <ac:chgData name="Eric Mehiel" userId="9bce7a5a-ec70-4796-8c09-0041cb593dd1" providerId="ADAL" clId="{E689A3D0-8849-4F0E-B7CF-3E673B82F8E8}" dt="2023-03-13T23:35:43.781" v="217" actId="14100"/>
          <ac:spMkLst>
            <pc:docMk/>
            <pc:sldMk cId="3035389510" sldId="265"/>
            <ac:spMk id="2" creationId="{00000000-0000-0000-0000-000000000000}"/>
          </ac:spMkLst>
        </pc:spChg>
        <pc:spChg chg="del">
          <ac:chgData name="Eric Mehiel" userId="9bce7a5a-ec70-4796-8c09-0041cb593dd1" providerId="ADAL" clId="{E689A3D0-8849-4F0E-B7CF-3E673B82F8E8}" dt="2023-03-13T23:35:35.728" v="207" actId="478"/>
          <ac:spMkLst>
            <pc:docMk/>
            <pc:sldMk cId="3035389510" sldId="265"/>
            <ac:spMk id="5" creationId="{6678996C-F88A-4822-80ED-16785EA223B4}"/>
          </ac:spMkLst>
        </pc:spChg>
      </pc:sldChg>
      <pc:sldChg chg="delSp modSp mod modClrScheme chgLayout">
        <pc:chgData name="Eric Mehiel" userId="9bce7a5a-ec70-4796-8c09-0041cb593dd1" providerId="ADAL" clId="{E689A3D0-8849-4F0E-B7CF-3E673B82F8E8}" dt="2023-03-13T15:54:47.848" v="67" actId="14100"/>
        <pc:sldMkLst>
          <pc:docMk/>
          <pc:sldMk cId="1486229092" sldId="266"/>
        </pc:sldMkLst>
        <pc:spChg chg="mod ord">
          <ac:chgData name="Eric Mehiel" userId="9bce7a5a-ec70-4796-8c09-0041cb593dd1" providerId="ADAL" clId="{E689A3D0-8849-4F0E-B7CF-3E673B82F8E8}" dt="2023-03-13T15:54:03.824" v="60" actId="700"/>
          <ac:spMkLst>
            <pc:docMk/>
            <pc:sldMk cId="1486229092" sldId="266"/>
            <ac:spMk id="2" creationId="{00000000-0000-0000-0000-000000000000}"/>
          </ac:spMkLst>
        </pc:spChg>
        <pc:spChg chg="del">
          <ac:chgData name="Eric Mehiel" userId="9bce7a5a-ec70-4796-8c09-0041cb593dd1" providerId="ADAL" clId="{E689A3D0-8849-4F0E-B7CF-3E673B82F8E8}" dt="2023-03-13T15:54:03.824" v="60" actId="700"/>
          <ac:spMkLst>
            <pc:docMk/>
            <pc:sldMk cId="1486229092" sldId="266"/>
            <ac:spMk id="3" creationId="{E96F07D4-2F25-4023-A821-09A5977EF387}"/>
          </ac:spMkLst>
        </pc:spChg>
        <pc:spChg chg="mod ord">
          <ac:chgData name="Eric Mehiel" userId="9bce7a5a-ec70-4796-8c09-0041cb593dd1" providerId="ADAL" clId="{E689A3D0-8849-4F0E-B7CF-3E673B82F8E8}" dt="2023-03-13T15:54:03.824" v="60" actId="700"/>
          <ac:spMkLst>
            <pc:docMk/>
            <pc:sldMk cId="1486229092" sldId="266"/>
            <ac:spMk id="4" creationId="{39EDE2D0-34BF-4B4B-A26D-A126C9A89F44}"/>
          </ac:spMkLst>
        </pc:spChg>
        <pc:picChg chg="mod">
          <ac:chgData name="Eric Mehiel" userId="9bce7a5a-ec70-4796-8c09-0041cb593dd1" providerId="ADAL" clId="{E689A3D0-8849-4F0E-B7CF-3E673B82F8E8}" dt="2023-03-13T15:54:47.848" v="67" actId="14100"/>
          <ac:picMkLst>
            <pc:docMk/>
            <pc:sldMk cId="1486229092" sldId="266"/>
            <ac:picMk id="8" creationId="{00000000-0000-0000-0000-000000000000}"/>
          </ac:picMkLst>
        </pc:picChg>
        <pc:picChg chg="mod">
          <ac:chgData name="Eric Mehiel" userId="9bce7a5a-ec70-4796-8c09-0041cb593dd1" providerId="ADAL" clId="{E689A3D0-8849-4F0E-B7CF-3E673B82F8E8}" dt="2023-03-13T15:54:42.403" v="66" actId="1076"/>
          <ac:picMkLst>
            <pc:docMk/>
            <pc:sldMk cId="1486229092" sldId="266"/>
            <ac:picMk id="9" creationId="{00000000-0000-0000-0000-000000000000}"/>
          </ac:picMkLst>
        </pc:picChg>
        <pc:picChg chg="mod">
          <ac:chgData name="Eric Mehiel" userId="9bce7a5a-ec70-4796-8c09-0041cb593dd1" providerId="ADAL" clId="{E689A3D0-8849-4F0E-B7CF-3E673B82F8E8}" dt="2023-03-13T15:54:42.403" v="66" actId="1076"/>
          <ac:picMkLst>
            <pc:docMk/>
            <pc:sldMk cId="1486229092" sldId="266"/>
            <ac:picMk id="10" creationId="{00000000-0000-0000-0000-000000000000}"/>
          </ac:picMkLst>
        </pc:picChg>
      </pc:sldChg>
      <pc:sldChg chg="delSp modSp mod modClrScheme chgLayout">
        <pc:chgData name="Eric Mehiel" userId="9bce7a5a-ec70-4796-8c09-0041cb593dd1" providerId="ADAL" clId="{E689A3D0-8849-4F0E-B7CF-3E673B82F8E8}" dt="2023-03-13T15:55:25.073" v="73" actId="14100"/>
        <pc:sldMkLst>
          <pc:docMk/>
          <pc:sldMk cId="2153747606" sldId="267"/>
        </pc:sldMkLst>
        <pc:spChg chg="mod ord">
          <ac:chgData name="Eric Mehiel" userId="9bce7a5a-ec70-4796-8c09-0041cb593dd1" providerId="ADAL" clId="{E689A3D0-8849-4F0E-B7CF-3E673B82F8E8}" dt="2023-03-13T15:54:12.321" v="61" actId="700"/>
          <ac:spMkLst>
            <pc:docMk/>
            <pc:sldMk cId="2153747606" sldId="267"/>
            <ac:spMk id="5" creationId="{00000000-0000-0000-0000-000000000000}"/>
          </ac:spMkLst>
        </pc:spChg>
        <pc:spChg chg="del">
          <ac:chgData name="Eric Mehiel" userId="9bce7a5a-ec70-4796-8c09-0041cb593dd1" providerId="ADAL" clId="{E689A3D0-8849-4F0E-B7CF-3E673B82F8E8}" dt="2023-03-13T15:54:12.321" v="61" actId="700"/>
          <ac:spMkLst>
            <pc:docMk/>
            <pc:sldMk cId="2153747606" sldId="267"/>
            <ac:spMk id="6" creationId="{E0790177-6981-4918-9DC8-BCE0266E4FA4}"/>
          </ac:spMkLst>
        </pc:spChg>
        <pc:spChg chg="mod ord">
          <ac:chgData name="Eric Mehiel" userId="9bce7a5a-ec70-4796-8c09-0041cb593dd1" providerId="ADAL" clId="{E689A3D0-8849-4F0E-B7CF-3E673B82F8E8}" dt="2023-03-13T15:54:12.321" v="61" actId="700"/>
          <ac:spMkLst>
            <pc:docMk/>
            <pc:sldMk cId="2153747606" sldId="267"/>
            <ac:spMk id="7" creationId="{3037B79A-2090-4350-934A-0003440FB781}"/>
          </ac:spMkLst>
        </pc:spChg>
        <pc:picChg chg="mod">
          <ac:chgData name="Eric Mehiel" userId="9bce7a5a-ec70-4796-8c09-0041cb593dd1" providerId="ADAL" clId="{E689A3D0-8849-4F0E-B7CF-3E673B82F8E8}" dt="2023-03-13T15:55:18.073" v="72" actId="1076"/>
          <ac:picMkLst>
            <pc:docMk/>
            <pc:sldMk cId="2153747606" sldId="267"/>
            <ac:picMk id="2" creationId="{00000000-0000-0000-0000-000000000000}"/>
          </ac:picMkLst>
        </pc:picChg>
        <pc:picChg chg="mod">
          <ac:chgData name="Eric Mehiel" userId="9bce7a5a-ec70-4796-8c09-0041cb593dd1" providerId="ADAL" clId="{E689A3D0-8849-4F0E-B7CF-3E673B82F8E8}" dt="2023-03-13T15:55:25.073" v="73" actId="14100"/>
          <ac:picMkLst>
            <pc:docMk/>
            <pc:sldMk cId="2153747606" sldId="267"/>
            <ac:picMk id="3" creationId="{00000000-0000-0000-0000-000000000000}"/>
          </ac:picMkLst>
        </pc:picChg>
        <pc:picChg chg="mod">
          <ac:chgData name="Eric Mehiel" userId="9bce7a5a-ec70-4796-8c09-0041cb593dd1" providerId="ADAL" clId="{E689A3D0-8849-4F0E-B7CF-3E673B82F8E8}" dt="2023-03-13T15:55:18.073" v="72" actId="1076"/>
          <ac:picMkLst>
            <pc:docMk/>
            <pc:sldMk cId="2153747606" sldId="267"/>
            <ac:picMk id="4" creationId="{00000000-0000-0000-0000-000000000000}"/>
          </ac:picMkLst>
        </pc:picChg>
      </pc:sldChg>
      <pc:sldChg chg="delSp modSp mod modClrScheme chgLayout">
        <pc:chgData name="Eric Mehiel" userId="9bce7a5a-ec70-4796-8c09-0041cb593dd1" providerId="ADAL" clId="{E689A3D0-8849-4F0E-B7CF-3E673B82F8E8}" dt="2023-03-13T15:55:01.633" v="69" actId="1076"/>
        <pc:sldMkLst>
          <pc:docMk/>
          <pc:sldMk cId="1226368096" sldId="268"/>
        </pc:sldMkLst>
        <pc:spChg chg="mod ord">
          <ac:chgData name="Eric Mehiel" userId="9bce7a5a-ec70-4796-8c09-0041cb593dd1" providerId="ADAL" clId="{E689A3D0-8849-4F0E-B7CF-3E673B82F8E8}" dt="2023-03-13T15:54:20.250" v="62" actId="700"/>
          <ac:spMkLst>
            <pc:docMk/>
            <pc:sldMk cId="1226368096" sldId="268"/>
            <ac:spMk id="5" creationId="{00000000-0000-0000-0000-000000000000}"/>
          </ac:spMkLst>
        </pc:spChg>
        <pc:spChg chg="del">
          <ac:chgData name="Eric Mehiel" userId="9bce7a5a-ec70-4796-8c09-0041cb593dd1" providerId="ADAL" clId="{E689A3D0-8849-4F0E-B7CF-3E673B82F8E8}" dt="2023-03-13T15:54:20.250" v="62" actId="700"/>
          <ac:spMkLst>
            <pc:docMk/>
            <pc:sldMk cId="1226368096" sldId="268"/>
            <ac:spMk id="6" creationId="{370EABF6-1B0E-46BE-BE0C-A9C8166BB725}"/>
          </ac:spMkLst>
        </pc:spChg>
        <pc:spChg chg="mod ord">
          <ac:chgData name="Eric Mehiel" userId="9bce7a5a-ec70-4796-8c09-0041cb593dd1" providerId="ADAL" clId="{E689A3D0-8849-4F0E-B7CF-3E673B82F8E8}" dt="2023-03-13T15:54:20.250" v="62" actId="700"/>
          <ac:spMkLst>
            <pc:docMk/>
            <pc:sldMk cId="1226368096" sldId="268"/>
            <ac:spMk id="7" creationId="{9647F2F8-185F-43D1-800C-D5224BFBD4ED}"/>
          </ac:spMkLst>
        </pc:spChg>
        <pc:picChg chg="mod">
          <ac:chgData name="Eric Mehiel" userId="9bce7a5a-ec70-4796-8c09-0041cb593dd1" providerId="ADAL" clId="{E689A3D0-8849-4F0E-B7CF-3E673B82F8E8}" dt="2023-03-13T15:55:01.633" v="69" actId="1076"/>
          <ac:picMkLst>
            <pc:docMk/>
            <pc:sldMk cId="1226368096" sldId="268"/>
            <ac:picMk id="2" creationId="{00000000-0000-0000-0000-000000000000}"/>
          </ac:picMkLst>
        </pc:picChg>
        <pc:picChg chg="mod">
          <ac:chgData name="Eric Mehiel" userId="9bce7a5a-ec70-4796-8c09-0041cb593dd1" providerId="ADAL" clId="{E689A3D0-8849-4F0E-B7CF-3E673B82F8E8}" dt="2023-03-13T15:55:01.633" v="69" actId="1076"/>
          <ac:picMkLst>
            <pc:docMk/>
            <pc:sldMk cId="1226368096" sldId="268"/>
            <ac:picMk id="3" creationId="{00000000-0000-0000-0000-000000000000}"/>
          </ac:picMkLst>
        </pc:picChg>
        <pc:picChg chg="mod">
          <ac:chgData name="Eric Mehiel" userId="9bce7a5a-ec70-4796-8c09-0041cb593dd1" providerId="ADAL" clId="{E689A3D0-8849-4F0E-B7CF-3E673B82F8E8}" dt="2023-03-13T15:55:01.633" v="69" actId="1076"/>
          <ac:picMkLst>
            <pc:docMk/>
            <pc:sldMk cId="1226368096" sldId="268"/>
            <ac:picMk id="4" creationId="{00000000-0000-0000-0000-000000000000}"/>
          </ac:picMkLst>
        </pc:picChg>
      </pc:sldChg>
      <pc:sldChg chg="delSp modSp mod modClrScheme chgLayout">
        <pc:chgData name="Eric Mehiel" userId="9bce7a5a-ec70-4796-8c09-0041cb593dd1" providerId="ADAL" clId="{E689A3D0-8849-4F0E-B7CF-3E673B82F8E8}" dt="2023-03-13T15:55:11.197" v="71" actId="1076"/>
        <pc:sldMkLst>
          <pc:docMk/>
          <pc:sldMk cId="2762632651" sldId="269"/>
        </pc:sldMkLst>
        <pc:spChg chg="mod ord">
          <ac:chgData name="Eric Mehiel" userId="9bce7a5a-ec70-4796-8c09-0041cb593dd1" providerId="ADAL" clId="{E689A3D0-8849-4F0E-B7CF-3E673B82F8E8}" dt="2023-03-13T15:54:24.091" v="63" actId="700"/>
          <ac:spMkLst>
            <pc:docMk/>
            <pc:sldMk cId="2762632651" sldId="269"/>
            <ac:spMk id="5" creationId="{00000000-0000-0000-0000-000000000000}"/>
          </ac:spMkLst>
        </pc:spChg>
        <pc:spChg chg="del">
          <ac:chgData name="Eric Mehiel" userId="9bce7a5a-ec70-4796-8c09-0041cb593dd1" providerId="ADAL" clId="{E689A3D0-8849-4F0E-B7CF-3E673B82F8E8}" dt="2023-03-13T15:54:24.091" v="63" actId="700"/>
          <ac:spMkLst>
            <pc:docMk/>
            <pc:sldMk cId="2762632651" sldId="269"/>
            <ac:spMk id="6" creationId="{58200482-C24E-40BD-AA35-91FBDF878824}"/>
          </ac:spMkLst>
        </pc:spChg>
        <pc:spChg chg="mod ord">
          <ac:chgData name="Eric Mehiel" userId="9bce7a5a-ec70-4796-8c09-0041cb593dd1" providerId="ADAL" clId="{E689A3D0-8849-4F0E-B7CF-3E673B82F8E8}" dt="2023-03-13T15:54:24.091" v="63" actId="700"/>
          <ac:spMkLst>
            <pc:docMk/>
            <pc:sldMk cId="2762632651" sldId="269"/>
            <ac:spMk id="7" creationId="{C041AC64-825F-4F8A-B11A-243311F15A41}"/>
          </ac:spMkLst>
        </pc:spChg>
        <pc:picChg chg="mod">
          <ac:chgData name="Eric Mehiel" userId="9bce7a5a-ec70-4796-8c09-0041cb593dd1" providerId="ADAL" clId="{E689A3D0-8849-4F0E-B7CF-3E673B82F8E8}" dt="2023-03-13T15:55:11.197" v="71" actId="1076"/>
          <ac:picMkLst>
            <pc:docMk/>
            <pc:sldMk cId="2762632651" sldId="269"/>
            <ac:picMk id="2" creationId="{00000000-0000-0000-0000-000000000000}"/>
          </ac:picMkLst>
        </pc:picChg>
        <pc:picChg chg="mod">
          <ac:chgData name="Eric Mehiel" userId="9bce7a5a-ec70-4796-8c09-0041cb593dd1" providerId="ADAL" clId="{E689A3D0-8849-4F0E-B7CF-3E673B82F8E8}" dt="2023-03-13T15:55:11.197" v="71" actId="1076"/>
          <ac:picMkLst>
            <pc:docMk/>
            <pc:sldMk cId="2762632651" sldId="269"/>
            <ac:picMk id="3" creationId="{00000000-0000-0000-0000-000000000000}"/>
          </ac:picMkLst>
        </pc:picChg>
        <pc:picChg chg="mod">
          <ac:chgData name="Eric Mehiel" userId="9bce7a5a-ec70-4796-8c09-0041cb593dd1" providerId="ADAL" clId="{E689A3D0-8849-4F0E-B7CF-3E673B82F8E8}" dt="2023-03-13T15:55:11.197" v="71" actId="1076"/>
          <ac:picMkLst>
            <pc:docMk/>
            <pc:sldMk cId="2762632651" sldId="269"/>
            <ac:picMk id="4" creationId="{00000000-0000-0000-0000-000000000000}"/>
          </ac:picMkLst>
        </pc:picChg>
      </pc:sldChg>
      <pc:sldChg chg="addSp delSp modSp mod ord modClrScheme chgLayout">
        <pc:chgData name="Eric Mehiel" userId="9bce7a5a-ec70-4796-8c09-0041cb593dd1" providerId="ADAL" clId="{E689A3D0-8849-4F0E-B7CF-3E673B82F8E8}" dt="2023-03-14T00:42:37.559" v="4115" actId="20577"/>
        <pc:sldMkLst>
          <pc:docMk/>
          <pc:sldMk cId="3922402415" sldId="271"/>
        </pc:sldMkLst>
        <pc:spChg chg="mod ord">
          <ac:chgData name="Eric Mehiel" userId="9bce7a5a-ec70-4796-8c09-0041cb593dd1" providerId="ADAL" clId="{E689A3D0-8849-4F0E-B7CF-3E673B82F8E8}" dt="2023-03-14T00:38:57.152" v="3693" actId="20577"/>
          <ac:spMkLst>
            <pc:docMk/>
            <pc:sldMk cId="3922402415" sldId="271"/>
            <ac:spMk id="2" creationId="{00000000-0000-0000-0000-000000000000}"/>
          </ac:spMkLst>
        </pc:spChg>
        <pc:spChg chg="add mod ord">
          <ac:chgData name="Eric Mehiel" userId="9bce7a5a-ec70-4796-8c09-0041cb593dd1" providerId="ADAL" clId="{E689A3D0-8849-4F0E-B7CF-3E673B82F8E8}" dt="2023-03-14T00:41:08.441" v="3815" actId="20577"/>
          <ac:spMkLst>
            <pc:docMk/>
            <pc:sldMk cId="3922402415" sldId="271"/>
            <ac:spMk id="3" creationId="{6E842F91-B852-D4BF-FFBD-F355A2EFC4FD}"/>
          </ac:spMkLst>
        </pc:spChg>
        <pc:spChg chg="add mod ord">
          <ac:chgData name="Eric Mehiel" userId="9bce7a5a-ec70-4796-8c09-0041cb593dd1" providerId="ADAL" clId="{E689A3D0-8849-4F0E-B7CF-3E673B82F8E8}" dt="2023-03-14T00:42:37.559" v="4115" actId="20577"/>
          <ac:spMkLst>
            <pc:docMk/>
            <pc:sldMk cId="3922402415" sldId="271"/>
            <ac:spMk id="4" creationId="{0CC2CFC8-C1CA-3EAE-309C-461EAFAD4E59}"/>
          </ac:spMkLst>
        </pc:spChg>
        <pc:spChg chg="mod ord">
          <ac:chgData name="Eric Mehiel" userId="9bce7a5a-ec70-4796-8c09-0041cb593dd1" providerId="ADAL" clId="{E689A3D0-8849-4F0E-B7CF-3E673B82F8E8}" dt="2023-03-14T00:33:13.734" v="3146" actId="700"/>
          <ac:spMkLst>
            <pc:docMk/>
            <pc:sldMk cId="3922402415" sldId="271"/>
            <ac:spMk id="6" creationId="{00000000-0000-0000-0000-000000000000}"/>
          </ac:spMkLst>
        </pc:spChg>
        <pc:grpChg chg="del mod">
          <ac:chgData name="Eric Mehiel" userId="9bce7a5a-ec70-4796-8c09-0041cb593dd1" providerId="ADAL" clId="{E689A3D0-8849-4F0E-B7CF-3E673B82F8E8}" dt="2023-03-13T16:39:47.356" v="151" actId="478"/>
          <ac:grpSpMkLst>
            <pc:docMk/>
            <pc:sldMk cId="3922402415" sldId="271"/>
            <ac:grpSpMk id="13" creationId="{00000000-0000-0000-0000-000000000000}"/>
          </ac:grpSpMkLst>
        </pc:grpChg>
        <pc:picChg chg="del">
          <ac:chgData name="Eric Mehiel" userId="9bce7a5a-ec70-4796-8c09-0041cb593dd1" providerId="ADAL" clId="{E689A3D0-8849-4F0E-B7CF-3E673B82F8E8}" dt="2023-03-13T16:39:56.043" v="152" actId="478"/>
          <ac:picMkLst>
            <pc:docMk/>
            <pc:sldMk cId="3922402415" sldId="271"/>
            <ac:picMk id="11" creationId="{00000000-0000-0000-0000-000000000000}"/>
          </ac:picMkLst>
        </pc:picChg>
        <pc:picChg chg="mod ord modCrop">
          <ac:chgData name="Eric Mehiel" userId="9bce7a5a-ec70-4796-8c09-0041cb593dd1" providerId="ADAL" clId="{E689A3D0-8849-4F0E-B7CF-3E673B82F8E8}" dt="2023-03-14T00:39:31.974" v="3730" actId="1035"/>
          <ac:picMkLst>
            <pc:docMk/>
            <pc:sldMk cId="3922402415" sldId="271"/>
            <ac:picMk id="12" creationId="{00000000-0000-0000-0000-000000000000}"/>
          </ac:picMkLst>
        </pc:picChg>
        <pc:cxnChg chg="mod">
          <ac:chgData name="Eric Mehiel" userId="9bce7a5a-ec70-4796-8c09-0041cb593dd1" providerId="ADAL" clId="{E689A3D0-8849-4F0E-B7CF-3E673B82F8E8}" dt="2023-03-13T16:39:47.356" v="151" actId="478"/>
          <ac:cxnSpMkLst>
            <pc:docMk/>
            <pc:sldMk cId="3922402415" sldId="271"/>
            <ac:cxnSpMk id="30" creationId="{00000000-0000-0000-0000-000000000000}"/>
          </ac:cxnSpMkLst>
        </pc:cxnChg>
        <pc:cxnChg chg="mod">
          <ac:chgData name="Eric Mehiel" userId="9bce7a5a-ec70-4796-8c09-0041cb593dd1" providerId="ADAL" clId="{E689A3D0-8849-4F0E-B7CF-3E673B82F8E8}" dt="2023-03-13T16:39:47.356" v="151" actId="478"/>
          <ac:cxnSpMkLst>
            <pc:docMk/>
            <pc:sldMk cId="3922402415" sldId="271"/>
            <ac:cxnSpMk id="31" creationId="{00000000-0000-0000-0000-000000000000}"/>
          </ac:cxnSpMkLst>
        </pc:cxnChg>
        <pc:cxnChg chg="mod">
          <ac:chgData name="Eric Mehiel" userId="9bce7a5a-ec70-4796-8c09-0041cb593dd1" providerId="ADAL" clId="{E689A3D0-8849-4F0E-B7CF-3E673B82F8E8}" dt="2023-03-13T16:39:47.356" v="151" actId="478"/>
          <ac:cxnSpMkLst>
            <pc:docMk/>
            <pc:sldMk cId="3922402415" sldId="271"/>
            <ac:cxnSpMk id="32" creationId="{00000000-0000-0000-0000-000000000000}"/>
          </ac:cxnSpMkLst>
        </pc:cxnChg>
        <pc:cxnChg chg="mod">
          <ac:chgData name="Eric Mehiel" userId="9bce7a5a-ec70-4796-8c09-0041cb593dd1" providerId="ADAL" clId="{E689A3D0-8849-4F0E-B7CF-3E673B82F8E8}" dt="2023-03-13T16:39:47.356" v="151" actId="478"/>
          <ac:cxnSpMkLst>
            <pc:docMk/>
            <pc:sldMk cId="3922402415" sldId="271"/>
            <ac:cxnSpMk id="33" creationId="{00000000-0000-0000-0000-000000000000}"/>
          </ac:cxnSpMkLst>
        </pc:cxnChg>
        <pc:cxnChg chg="mod">
          <ac:chgData name="Eric Mehiel" userId="9bce7a5a-ec70-4796-8c09-0041cb593dd1" providerId="ADAL" clId="{E689A3D0-8849-4F0E-B7CF-3E673B82F8E8}" dt="2023-03-13T16:39:47.356" v="151" actId="478"/>
          <ac:cxnSpMkLst>
            <pc:docMk/>
            <pc:sldMk cId="3922402415" sldId="271"/>
            <ac:cxnSpMk id="34" creationId="{00000000-0000-0000-0000-000000000000}"/>
          </ac:cxnSpMkLst>
        </pc:cxnChg>
        <pc:cxnChg chg="mod">
          <ac:chgData name="Eric Mehiel" userId="9bce7a5a-ec70-4796-8c09-0041cb593dd1" providerId="ADAL" clId="{E689A3D0-8849-4F0E-B7CF-3E673B82F8E8}" dt="2023-03-13T16:39:47.356" v="151" actId="478"/>
          <ac:cxnSpMkLst>
            <pc:docMk/>
            <pc:sldMk cId="3922402415" sldId="271"/>
            <ac:cxnSpMk id="35" creationId="{00000000-0000-0000-0000-000000000000}"/>
          </ac:cxnSpMkLst>
        </pc:cxnChg>
        <pc:cxnChg chg="mod">
          <ac:chgData name="Eric Mehiel" userId="9bce7a5a-ec70-4796-8c09-0041cb593dd1" providerId="ADAL" clId="{E689A3D0-8849-4F0E-B7CF-3E673B82F8E8}" dt="2023-03-13T16:39:47.356" v="151" actId="478"/>
          <ac:cxnSpMkLst>
            <pc:docMk/>
            <pc:sldMk cId="3922402415" sldId="271"/>
            <ac:cxnSpMk id="37" creationId="{00000000-0000-0000-0000-000000000000}"/>
          </ac:cxnSpMkLst>
        </pc:cxnChg>
        <pc:cxnChg chg="mod">
          <ac:chgData name="Eric Mehiel" userId="9bce7a5a-ec70-4796-8c09-0041cb593dd1" providerId="ADAL" clId="{E689A3D0-8849-4F0E-B7CF-3E673B82F8E8}" dt="2023-03-13T16:39:47.356" v="151" actId="478"/>
          <ac:cxnSpMkLst>
            <pc:docMk/>
            <pc:sldMk cId="3922402415" sldId="271"/>
            <ac:cxnSpMk id="38" creationId="{00000000-0000-0000-0000-000000000000}"/>
          </ac:cxnSpMkLst>
        </pc:cxnChg>
        <pc:cxnChg chg="mod">
          <ac:chgData name="Eric Mehiel" userId="9bce7a5a-ec70-4796-8c09-0041cb593dd1" providerId="ADAL" clId="{E689A3D0-8849-4F0E-B7CF-3E673B82F8E8}" dt="2023-03-13T16:39:47.356" v="151" actId="478"/>
          <ac:cxnSpMkLst>
            <pc:docMk/>
            <pc:sldMk cId="3922402415" sldId="271"/>
            <ac:cxnSpMk id="39" creationId="{00000000-0000-0000-0000-000000000000}"/>
          </ac:cxnSpMkLst>
        </pc:cxnChg>
      </pc:sldChg>
      <pc:sldChg chg="addSp delSp modSp mod delAnim modAnim">
        <pc:chgData name="Eric Mehiel" userId="9bce7a5a-ec70-4796-8c09-0041cb593dd1" providerId="ADAL" clId="{E689A3D0-8849-4F0E-B7CF-3E673B82F8E8}" dt="2023-03-14T05:42:02.571" v="5627" actId="1036"/>
        <pc:sldMkLst>
          <pc:docMk/>
          <pc:sldMk cId="1612559098" sldId="272"/>
        </pc:sldMkLst>
        <pc:spChg chg="mod">
          <ac:chgData name="Eric Mehiel" userId="9bce7a5a-ec70-4796-8c09-0041cb593dd1" providerId="ADAL" clId="{E689A3D0-8849-4F0E-B7CF-3E673B82F8E8}" dt="2023-03-14T05:42:02.571" v="5627" actId="1036"/>
          <ac:spMkLst>
            <pc:docMk/>
            <pc:sldMk cId="1612559098" sldId="272"/>
            <ac:spMk id="2" creationId="{00000000-0000-0000-0000-000000000000}"/>
          </ac:spMkLst>
        </pc:spChg>
        <pc:spChg chg="mod">
          <ac:chgData name="Eric Mehiel" userId="9bce7a5a-ec70-4796-8c09-0041cb593dd1" providerId="ADAL" clId="{E689A3D0-8849-4F0E-B7CF-3E673B82F8E8}" dt="2023-03-14T05:33:27.266" v="5428" actId="1038"/>
          <ac:spMkLst>
            <pc:docMk/>
            <pc:sldMk cId="1612559098" sldId="272"/>
            <ac:spMk id="3" creationId="{00000000-0000-0000-0000-000000000000}"/>
          </ac:spMkLst>
        </pc:spChg>
        <pc:spChg chg="del">
          <ac:chgData name="Eric Mehiel" userId="9bce7a5a-ec70-4796-8c09-0041cb593dd1" providerId="ADAL" clId="{E689A3D0-8849-4F0E-B7CF-3E673B82F8E8}" dt="2023-03-14T00:47:28.777" v="4488" actId="478"/>
          <ac:spMkLst>
            <pc:docMk/>
            <pc:sldMk cId="1612559098" sldId="272"/>
            <ac:spMk id="4" creationId="{BB29D5DF-D778-47C5-9E37-D50AD3A2AAA4}"/>
          </ac:spMkLst>
        </pc:spChg>
        <pc:spChg chg="mod">
          <ac:chgData name="Eric Mehiel" userId="9bce7a5a-ec70-4796-8c09-0041cb593dd1" providerId="ADAL" clId="{E689A3D0-8849-4F0E-B7CF-3E673B82F8E8}" dt="2023-03-14T05:33:27.266" v="5428" actId="1038"/>
          <ac:spMkLst>
            <pc:docMk/>
            <pc:sldMk cId="1612559098" sldId="272"/>
            <ac:spMk id="6" creationId="{00000000-0000-0000-0000-000000000000}"/>
          </ac:spMkLst>
        </pc:spChg>
        <pc:spChg chg="add mod">
          <ac:chgData name="Eric Mehiel" userId="9bce7a5a-ec70-4796-8c09-0041cb593dd1" providerId="ADAL" clId="{E689A3D0-8849-4F0E-B7CF-3E673B82F8E8}" dt="2023-03-14T05:33:27.266" v="5428" actId="1038"/>
          <ac:spMkLst>
            <pc:docMk/>
            <pc:sldMk cId="1612559098" sldId="272"/>
            <ac:spMk id="7" creationId="{38C2A2BF-D5E7-81D7-2241-F4F2C876CDFC}"/>
          </ac:spMkLst>
        </pc:spChg>
        <pc:spChg chg="mod">
          <ac:chgData name="Eric Mehiel" userId="9bce7a5a-ec70-4796-8c09-0041cb593dd1" providerId="ADAL" clId="{E689A3D0-8849-4F0E-B7CF-3E673B82F8E8}" dt="2023-03-14T05:33:27.266" v="5428" actId="1038"/>
          <ac:spMkLst>
            <pc:docMk/>
            <pc:sldMk cId="1612559098" sldId="272"/>
            <ac:spMk id="8" creationId="{00000000-0000-0000-0000-000000000000}"/>
          </ac:spMkLst>
        </pc:spChg>
        <pc:spChg chg="mod">
          <ac:chgData name="Eric Mehiel" userId="9bce7a5a-ec70-4796-8c09-0041cb593dd1" providerId="ADAL" clId="{E689A3D0-8849-4F0E-B7CF-3E673B82F8E8}" dt="2023-03-14T05:33:27.266" v="5428" actId="1038"/>
          <ac:spMkLst>
            <pc:docMk/>
            <pc:sldMk cId="1612559098" sldId="272"/>
            <ac:spMk id="9" creationId="{00000000-0000-0000-0000-000000000000}"/>
          </ac:spMkLst>
        </pc:spChg>
        <pc:spChg chg="mod">
          <ac:chgData name="Eric Mehiel" userId="9bce7a5a-ec70-4796-8c09-0041cb593dd1" providerId="ADAL" clId="{E689A3D0-8849-4F0E-B7CF-3E673B82F8E8}" dt="2023-03-14T05:33:27.266" v="5428" actId="1038"/>
          <ac:spMkLst>
            <pc:docMk/>
            <pc:sldMk cId="1612559098" sldId="272"/>
            <ac:spMk id="10" creationId="{00000000-0000-0000-0000-000000000000}"/>
          </ac:spMkLst>
        </pc:spChg>
        <pc:spChg chg="mod">
          <ac:chgData name="Eric Mehiel" userId="9bce7a5a-ec70-4796-8c09-0041cb593dd1" providerId="ADAL" clId="{E689A3D0-8849-4F0E-B7CF-3E673B82F8E8}" dt="2023-03-14T05:33:27.266" v="5428" actId="1038"/>
          <ac:spMkLst>
            <pc:docMk/>
            <pc:sldMk cId="1612559098" sldId="272"/>
            <ac:spMk id="11" creationId="{00000000-0000-0000-0000-000000000000}"/>
          </ac:spMkLst>
        </pc:spChg>
        <pc:spChg chg="mod">
          <ac:chgData name="Eric Mehiel" userId="9bce7a5a-ec70-4796-8c09-0041cb593dd1" providerId="ADAL" clId="{E689A3D0-8849-4F0E-B7CF-3E673B82F8E8}" dt="2023-03-14T05:33:27.266" v="5428" actId="1038"/>
          <ac:spMkLst>
            <pc:docMk/>
            <pc:sldMk cId="1612559098" sldId="272"/>
            <ac:spMk id="12" creationId="{00000000-0000-0000-0000-000000000000}"/>
          </ac:spMkLst>
        </pc:spChg>
        <pc:spChg chg="mod">
          <ac:chgData name="Eric Mehiel" userId="9bce7a5a-ec70-4796-8c09-0041cb593dd1" providerId="ADAL" clId="{E689A3D0-8849-4F0E-B7CF-3E673B82F8E8}" dt="2023-03-14T05:33:27.266" v="5428" actId="1038"/>
          <ac:spMkLst>
            <pc:docMk/>
            <pc:sldMk cId="1612559098" sldId="272"/>
            <ac:spMk id="13" creationId="{00000000-0000-0000-0000-000000000000}"/>
          </ac:spMkLst>
        </pc:spChg>
        <pc:spChg chg="mod">
          <ac:chgData name="Eric Mehiel" userId="9bce7a5a-ec70-4796-8c09-0041cb593dd1" providerId="ADAL" clId="{E689A3D0-8849-4F0E-B7CF-3E673B82F8E8}" dt="2023-03-14T05:33:27.266" v="5428" actId="1038"/>
          <ac:spMkLst>
            <pc:docMk/>
            <pc:sldMk cId="1612559098" sldId="272"/>
            <ac:spMk id="14" creationId="{00000000-0000-0000-0000-000000000000}"/>
          </ac:spMkLst>
        </pc:spChg>
        <pc:spChg chg="mod">
          <ac:chgData name="Eric Mehiel" userId="9bce7a5a-ec70-4796-8c09-0041cb593dd1" providerId="ADAL" clId="{E689A3D0-8849-4F0E-B7CF-3E673B82F8E8}" dt="2023-03-14T05:40:37.882" v="5545" actId="20577"/>
          <ac:spMkLst>
            <pc:docMk/>
            <pc:sldMk cId="1612559098" sldId="272"/>
            <ac:spMk id="15" creationId="{00000000-0000-0000-0000-000000000000}"/>
          </ac:spMkLst>
        </pc:spChg>
        <pc:spChg chg="mod">
          <ac:chgData name="Eric Mehiel" userId="9bce7a5a-ec70-4796-8c09-0041cb593dd1" providerId="ADAL" clId="{E689A3D0-8849-4F0E-B7CF-3E673B82F8E8}" dt="2023-03-14T05:33:27.266" v="5428" actId="1038"/>
          <ac:spMkLst>
            <pc:docMk/>
            <pc:sldMk cId="1612559098" sldId="272"/>
            <ac:spMk id="16" creationId="{00000000-0000-0000-0000-000000000000}"/>
          </ac:spMkLst>
        </pc:spChg>
        <pc:spChg chg="mod">
          <ac:chgData name="Eric Mehiel" userId="9bce7a5a-ec70-4796-8c09-0041cb593dd1" providerId="ADAL" clId="{E689A3D0-8849-4F0E-B7CF-3E673B82F8E8}" dt="2023-03-14T05:33:27.266" v="5428" actId="1038"/>
          <ac:spMkLst>
            <pc:docMk/>
            <pc:sldMk cId="1612559098" sldId="272"/>
            <ac:spMk id="17" creationId="{00000000-0000-0000-0000-000000000000}"/>
          </ac:spMkLst>
        </pc:spChg>
        <pc:spChg chg="mod">
          <ac:chgData name="Eric Mehiel" userId="9bce7a5a-ec70-4796-8c09-0041cb593dd1" providerId="ADAL" clId="{E689A3D0-8849-4F0E-B7CF-3E673B82F8E8}" dt="2023-03-14T05:40:37.882" v="5545" actId="20577"/>
          <ac:spMkLst>
            <pc:docMk/>
            <pc:sldMk cId="1612559098" sldId="272"/>
            <ac:spMk id="18" creationId="{00000000-0000-0000-0000-000000000000}"/>
          </ac:spMkLst>
        </pc:spChg>
        <pc:spChg chg="del mod">
          <ac:chgData name="Eric Mehiel" userId="9bce7a5a-ec70-4796-8c09-0041cb593dd1" providerId="ADAL" clId="{E689A3D0-8849-4F0E-B7CF-3E673B82F8E8}" dt="2023-03-14T05:09:02.707" v="4627" actId="478"/>
          <ac:spMkLst>
            <pc:docMk/>
            <pc:sldMk cId="1612559098" sldId="272"/>
            <ac:spMk id="19" creationId="{00000000-0000-0000-0000-000000000000}"/>
          </ac:spMkLst>
        </pc:spChg>
        <pc:spChg chg="mod">
          <ac:chgData name="Eric Mehiel" userId="9bce7a5a-ec70-4796-8c09-0041cb593dd1" providerId="ADAL" clId="{E689A3D0-8849-4F0E-B7CF-3E673B82F8E8}" dt="2023-03-14T05:40:37.882" v="5545" actId="20577"/>
          <ac:spMkLst>
            <pc:docMk/>
            <pc:sldMk cId="1612559098" sldId="272"/>
            <ac:spMk id="20" creationId="{00000000-0000-0000-0000-000000000000}"/>
          </ac:spMkLst>
        </pc:spChg>
        <pc:spChg chg="mod">
          <ac:chgData name="Eric Mehiel" userId="9bce7a5a-ec70-4796-8c09-0041cb593dd1" providerId="ADAL" clId="{E689A3D0-8849-4F0E-B7CF-3E673B82F8E8}" dt="2023-03-14T05:40:37.882" v="5545" actId="20577"/>
          <ac:spMkLst>
            <pc:docMk/>
            <pc:sldMk cId="1612559098" sldId="272"/>
            <ac:spMk id="21" creationId="{00000000-0000-0000-0000-000000000000}"/>
          </ac:spMkLst>
        </pc:spChg>
        <pc:spChg chg="mod">
          <ac:chgData name="Eric Mehiel" userId="9bce7a5a-ec70-4796-8c09-0041cb593dd1" providerId="ADAL" clId="{E689A3D0-8849-4F0E-B7CF-3E673B82F8E8}" dt="2023-03-14T05:40:37.882" v="5545" actId="20577"/>
          <ac:spMkLst>
            <pc:docMk/>
            <pc:sldMk cId="1612559098" sldId="272"/>
            <ac:spMk id="22" creationId="{00000000-0000-0000-0000-000000000000}"/>
          </ac:spMkLst>
        </pc:spChg>
        <pc:spChg chg="mod">
          <ac:chgData name="Eric Mehiel" userId="9bce7a5a-ec70-4796-8c09-0041cb593dd1" providerId="ADAL" clId="{E689A3D0-8849-4F0E-B7CF-3E673B82F8E8}" dt="2023-03-14T05:40:37.882" v="5545" actId="20577"/>
          <ac:spMkLst>
            <pc:docMk/>
            <pc:sldMk cId="1612559098" sldId="272"/>
            <ac:spMk id="23" creationId="{00000000-0000-0000-0000-000000000000}"/>
          </ac:spMkLst>
        </pc:spChg>
        <pc:spChg chg="mod">
          <ac:chgData name="Eric Mehiel" userId="9bce7a5a-ec70-4796-8c09-0041cb593dd1" providerId="ADAL" clId="{E689A3D0-8849-4F0E-B7CF-3E673B82F8E8}" dt="2023-03-14T05:41:32.972" v="5587" actId="14100"/>
          <ac:spMkLst>
            <pc:docMk/>
            <pc:sldMk cId="1612559098" sldId="272"/>
            <ac:spMk id="24" creationId="{00000000-0000-0000-0000-000000000000}"/>
          </ac:spMkLst>
        </pc:spChg>
        <pc:spChg chg="del mod">
          <ac:chgData name="Eric Mehiel" userId="9bce7a5a-ec70-4796-8c09-0041cb593dd1" providerId="ADAL" clId="{E689A3D0-8849-4F0E-B7CF-3E673B82F8E8}" dt="2023-03-14T05:28:32.178" v="5230" actId="478"/>
          <ac:spMkLst>
            <pc:docMk/>
            <pc:sldMk cId="1612559098" sldId="272"/>
            <ac:spMk id="25" creationId="{00000000-0000-0000-0000-000000000000}"/>
          </ac:spMkLst>
        </pc:spChg>
        <pc:spChg chg="mod">
          <ac:chgData name="Eric Mehiel" userId="9bce7a5a-ec70-4796-8c09-0041cb593dd1" providerId="ADAL" clId="{E689A3D0-8849-4F0E-B7CF-3E673B82F8E8}" dt="2023-03-14T05:40:37.882" v="5545" actId="20577"/>
          <ac:spMkLst>
            <pc:docMk/>
            <pc:sldMk cId="1612559098" sldId="272"/>
            <ac:spMk id="29" creationId="{00000000-0000-0000-0000-000000000000}"/>
          </ac:spMkLst>
        </pc:spChg>
        <pc:spChg chg="mod">
          <ac:chgData name="Eric Mehiel" userId="9bce7a5a-ec70-4796-8c09-0041cb593dd1" providerId="ADAL" clId="{E689A3D0-8849-4F0E-B7CF-3E673B82F8E8}" dt="2023-03-14T05:40:37.882" v="5545" actId="20577"/>
          <ac:spMkLst>
            <pc:docMk/>
            <pc:sldMk cId="1612559098" sldId="272"/>
            <ac:spMk id="31" creationId="{00000000-0000-0000-0000-000000000000}"/>
          </ac:spMkLst>
        </pc:spChg>
        <pc:spChg chg="mod">
          <ac:chgData name="Eric Mehiel" userId="9bce7a5a-ec70-4796-8c09-0041cb593dd1" providerId="ADAL" clId="{E689A3D0-8849-4F0E-B7CF-3E673B82F8E8}" dt="2023-03-14T05:40:37.882" v="5545" actId="20577"/>
          <ac:spMkLst>
            <pc:docMk/>
            <pc:sldMk cId="1612559098" sldId="272"/>
            <ac:spMk id="34" creationId="{00000000-0000-0000-0000-000000000000}"/>
          </ac:spMkLst>
        </pc:spChg>
        <pc:spChg chg="add mod">
          <ac:chgData name="Eric Mehiel" userId="9bce7a5a-ec70-4796-8c09-0041cb593dd1" providerId="ADAL" clId="{E689A3D0-8849-4F0E-B7CF-3E673B82F8E8}" dt="2023-03-14T05:33:27.266" v="5428" actId="1038"/>
          <ac:spMkLst>
            <pc:docMk/>
            <pc:sldMk cId="1612559098" sldId="272"/>
            <ac:spMk id="42" creationId="{026D12D0-EEB9-D7B3-3D7E-DE912D0411EF}"/>
          </ac:spMkLst>
        </pc:spChg>
        <pc:spChg chg="add mod">
          <ac:chgData name="Eric Mehiel" userId="9bce7a5a-ec70-4796-8c09-0041cb593dd1" providerId="ADAL" clId="{E689A3D0-8849-4F0E-B7CF-3E673B82F8E8}" dt="2023-03-14T05:33:27.266" v="5428" actId="1038"/>
          <ac:spMkLst>
            <pc:docMk/>
            <pc:sldMk cId="1612559098" sldId="272"/>
            <ac:spMk id="43" creationId="{2AF01EC4-0CC7-110A-C1EE-4E2BC7F57181}"/>
          </ac:spMkLst>
        </pc:spChg>
        <pc:spChg chg="mod">
          <ac:chgData name="Eric Mehiel" userId="9bce7a5a-ec70-4796-8c09-0041cb593dd1" providerId="ADAL" clId="{E689A3D0-8849-4F0E-B7CF-3E673B82F8E8}" dt="2023-03-14T05:40:37.882" v="5545" actId="20577"/>
          <ac:spMkLst>
            <pc:docMk/>
            <pc:sldMk cId="1612559098" sldId="272"/>
            <ac:spMk id="44" creationId="{00000000-0000-0000-0000-000000000000}"/>
          </ac:spMkLst>
        </pc:spChg>
        <pc:spChg chg="add mod">
          <ac:chgData name="Eric Mehiel" userId="9bce7a5a-ec70-4796-8c09-0041cb593dd1" providerId="ADAL" clId="{E689A3D0-8849-4F0E-B7CF-3E673B82F8E8}" dt="2023-03-14T05:33:27.266" v="5428" actId="1038"/>
          <ac:spMkLst>
            <pc:docMk/>
            <pc:sldMk cId="1612559098" sldId="272"/>
            <ac:spMk id="46" creationId="{B3425C60-53D7-5CAB-E60A-831A6F829DD0}"/>
          </ac:spMkLst>
        </pc:spChg>
        <pc:spChg chg="mod">
          <ac:chgData name="Eric Mehiel" userId="9bce7a5a-ec70-4796-8c09-0041cb593dd1" providerId="ADAL" clId="{E689A3D0-8849-4F0E-B7CF-3E673B82F8E8}" dt="2023-03-14T05:40:37.882" v="5545" actId="20577"/>
          <ac:spMkLst>
            <pc:docMk/>
            <pc:sldMk cId="1612559098" sldId="272"/>
            <ac:spMk id="51" creationId="{00000000-0000-0000-0000-000000000000}"/>
          </ac:spMkLst>
        </pc:spChg>
        <pc:spChg chg="add mod">
          <ac:chgData name="Eric Mehiel" userId="9bce7a5a-ec70-4796-8c09-0041cb593dd1" providerId="ADAL" clId="{E689A3D0-8849-4F0E-B7CF-3E673B82F8E8}" dt="2023-03-14T05:40:37.882" v="5545" actId="20577"/>
          <ac:spMkLst>
            <pc:docMk/>
            <pc:sldMk cId="1612559098" sldId="272"/>
            <ac:spMk id="103" creationId="{470AAC9B-C177-3A02-2C3B-E4E634DBCD81}"/>
          </ac:spMkLst>
        </pc:spChg>
        <pc:spChg chg="add mod">
          <ac:chgData name="Eric Mehiel" userId="9bce7a5a-ec70-4796-8c09-0041cb593dd1" providerId="ADAL" clId="{E689A3D0-8849-4F0E-B7CF-3E673B82F8E8}" dt="2023-03-14T05:40:37.882" v="5545" actId="20577"/>
          <ac:spMkLst>
            <pc:docMk/>
            <pc:sldMk cId="1612559098" sldId="272"/>
            <ac:spMk id="104" creationId="{4D66DC9E-65FC-5057-3AC7-21C5CFEA5A43}"/>
          </ac:spMkLst>
        </pc:spChg>
        <pc:spChg chg="add mod">
          <ac:chgData name="Eric Mehiel" userId="9bce7a5a-ec70-4796-8c09-0041cb593dd1" providerId="ADAL" clId="{E689A3D0-8849-4F0E-B7CF-3E673B82F8E8}" dt="2023-03-14T05:40:37.882" v="5545" actId="20577"/>
          <ac:spMkLst>
            <pc:docMk/>
            <pc:sldMk cId="1612559098" sldId="272"/>
            <ac:spMk id="105" creationId="{4CA0F8C8-C6EC-72D1-7038-04D5F9D60768}"/>
          </ac:spMkLst>
        </pc:spChg>
        <pc:spChg chg="add mod">
          <ac:chgData name="Eric Mehiel" userId="9bce7a5a-ec70-4796-8c09-0041cb593dd1" providerId="ADAL" clId="{E689A3D0-8849-4F0E-B7CF-3E673B82F8E8}" dt="2023-03-14T05:33:27.266" v="5428" actId="1038"/>
          <ac:spMkLst>
            <pc:docMk/>
            <pc:sldMk cId="1612559098" sldId="272"/>
            <ac:spMk id="108" creationId="{7541D27D-721A-FE25-CC6D-2094A851C2EA}"/>
          </ac:spMkLst>
        </pc:spChg>
        <pc:spChg chg="add mod">
          <ac:chgData name="Eric Mehiel" userId="9bce7a5a-ec70-4796-8c09-0041cb593dd1" providerId="ADAL" clId="{E689A3D0-8849-4F0E-B7CF-3E673B82F8E8}" dt="2023-03-14T05:33:27.266" v="5428" actId="1038"/>
          <ac:spMkLst>
            <pc:docMk/>
            <pc:sldMk cId="1612559098" sldId="272"/>
            <ac:spMk id="109" creationId="{4A243529-E633-BCE0-B804-DB36CAC022A6}"/>
          </ac:spMkLst>
        </pc:spChg>
        <pc:spChg chg="add mod">
          <ac:chgData name="Eric Mehiel" userId="9bce7a5a-ec70-4796-8c09-0041cb593dd1" providerId="ADAL" clId="{E689A3D0-8849-4F0E-B7CF-3E673B82F8E8}" dt="2023-03-14T05:33:27.266" v="5428" actId="1038"/>
          <ac:spMkLst>
            <pc:docMk/>
            <pc:sldMk cId="1612559098" sldId="272"/>
            <ac:spMk id="110" creationId="{5AB3B410-786B-DC29-D9BE-ECE7525BA828}"/>
          </ac:spMkLst>
        </pc:spChg>
        <pc:spChg chg="add mod">
          <ac:chgData name="Eric Mehiel" userId="9bce7a5a-ec70-4796-8c09-0041cb593dd1" providerId="ADAL" clId="{E689A3D0-8849-4F0E-B7CF-3E673B82F8E8}" dt="2023-03-14T05:33:27.266" v="5428" actId="1038"/>
          <ac:spMkLst>
            <pc:docMk/>
            <pc:sldMk cId="1612559098" sldId="272"/>
            <ac:spMk id="111" creationId="{856800B8-2D81-8E25-4F69-701CB5532173}"/>
          </ac:spMkLst>
        </pc:spChg>
        <pc:spChg chg="add mod">
          <ac:chgData name="Eric Mehiel" userId="9bce7a5a-ec70-4796-8c09-0041cb593dd1" providerId="ADAL" clId="{E689A3D0-8849-4F0E-B7CF-3E673B82F8E8}" dt="2023-03-14T05:33:27.266" v="5428" actId="1038"/>
          <ac:spMkLst>
            <pc:docMk/>
            <pc:sldMk cId="1612559098" sldId="272"/>
            <ac:spMk id="112" creationId="{099425C5-2B60-C169-879C-16EAA460B5CD}"/>
          </ac:spMkLst>
        </pc:spChg>
        <pc:spChg chg="add mod">
          <ac:chgData name="Eric Mehiel" userId="9bce7a5a-ec70-4796-8c09-0041cb593dd1" providerId="ADAL" clId="{E689A3D0-8849-4F0E-B7CF-3E673B82F8E8}" dt="2023-03-14T05:33:27.266" v="5428" actId="1038"/>
          <ac:spMkLst>
            <pc:docMk/>
            <pc:sldMk cId="1612559098" sldId="272"/>
            <ac:spMk id="113" creationId="{4339DC31-0971-EE0E-E9F3-A59163FC06C6}"/>
          </ac:spMkLst>
        </pc:spChg>
        <pc:spChg chg="add mod">
          <ac:chgData name="Eric Mehiel" userId="9bce7a5a-ec70-4796-8c09-0041cb593dd1" providerId="ADAL" clId="{E689A3D0-8849-4F0E-B7CF-3E673B82F8E8}" dt="2023-03-14T05:33:27.266" v="5428" actId="1038"/>
          <ac:spMkLst>
            <pc:docMk/>
            <pc:sldMk cId="1612559098" sldId="272"/>
            <ac:spMk id="114" creationId="{7265D48F-8518-F283-948D-FC29C98619DE}"/>
          </ac:spMkLst>
        </pc:spChg>
        <pc:spChg chg="add mod">
          <ac:chgData name="Eric Mehiel" userId="9bce7a5a-ec70-4796-8c09-0041cb593dd1" providerId="ADAL" clId="{E689A3D0-8849-4F0E-B7CF-3E673B82F8E8}" dt="2023-03-14T05:40:37.882" v="5545" actId="20577"/>
          <ac:spMkLst>
            <pc:docMk/>
            <pc:sldMk cId="1612559098" sldId="272"/>
            <ac:spMk id="116" creationId="{8A7AC89A-53BE-4C7D-917A-0B0AAE731DAA}"/>
          </ac:spMkLst>
        </pc:spChg>
        <pc:spChg chg="add mod">
          <ac:chgData name="Eric Mehiel" userId="9bce7a5a-ec70-4796-8c09-0041cb593dd1" providerId="ADAL" clId="{E689A3D0-8849-4F0E-B7CF-3E673B82F8E8}" dt="2023-03-14T05:40:37.882" v="5545" actId="20577"/>
          <ac:spMkLst>
            <pc:docMk/>
            <pc:sldMk cId="1612559098" sldId="272"/>
            <ac:spMk id="117" creationId="{46CCB221-6AAC-3308-9D09-6A8435D011FA}"/>
          </ac:spMkLst>
        </pc:spChg>
        <pc:spChg chg="add mod">
          <ac:chgData name="Eric Mehiel" userId="9bce7a5a-ec70-4796-8c09-0041cb593dd1" providerId="ADAL" clId="{E689A3D0-8849-4F0E-B7CF-3E673B82F8E8}" dt="2023-03-14T05:40:37.882" v="5545" actId="20577"/>
          <ac:spMkLst>
            <pc:docMk/>
            <pc:sldMk cId="1612559098" sldId="272"/>
            <ac:spMk id="118" creationId="{C91489DD-89F7-BF98-A9BD-5743ED74A5C7}"/>
          </ac:spMkLst>
        </pc:spChg>
        <pc:spChg chg="add mod">
          <ac:chgData name="Eric Mehiel" userId="9bce7a5a-ec70-4796-8c09-0041cb593dd1" providerId="ADAL" clId="{E689A3D0-8849-4F0E-B7CF-3E673B82F8E8}" dt="2023-03-14T05:40:37.882" v="5545" actId="20577"/>
          <ac:spMkLst>
            <pc:docMk/>
            <pc:sldMk cId="1612559098" sldId="272"/>
            <ac:spMk id="119" creationId="{EB8C2186-C65B-362E-A5F1-1AB1EE842499}"/>
          </ac:spMkLst>
        </pc:spChg>
        <pc:spChg chg="add mod">
          <ac:chgData name="Eric Mehiel" userId="9bce7a5a-ec70-4796-8c09-0041cb593dd1" providerId="ADAL" clId="{E689A3D0-8849-4F0E-B7CF-3E673B82F8E8}" dt="2023-03-14T05:40:37.882" v="5545" actId="20577"/>
          <ac:spMkLst>
            <pc:docMk/>
            <pc:sldMk cId="1612559098" sldId="272"/>
            <ac:spMk id="120" creationId="{7E888EFF-BA2A-8913-06CE-D1DE84C37586}"/>
          </ac:spMkLst>
        </pc:spChg>
        <pc:spChg chg="add mod">
          <ac:chgData name="Eric Mehiel" userId="9bce7a5a-ec70-4796-8c09-0041cb593dd1" providerId="ADAL" clId="{E689A3D0-8849-4F0E-B7CF-3E673B82F8E8}" dt="2023-03-14T05:40:37.882" v="5545" actId="20577"/>
          <ac:spMkLst>
            <pc:docMk/>
            <pc:sldMk cId="1612559098" sldId="272"/>
            <ac:spMk id="121" creationId="{E394C987-EE5B-41FB-F42E-77C9B87C03E9}"/>
          </ac:spMkLst>
        </pc:spChg>
        <pc:spChg chg="add mod">
          <ac:chgData name="Eric Mehiel" userId="9bce7a5a-ec70-4796-8c09-0041cb593dd1" providerId="ADAL" clId="{E689A3D0-8849-4F0E-B7CF-3E673B82F8E8}" dt="2023-03-14T05:40:37.882" v="5545" actId="20577"/>
          <ac:spMkLst>
            <pc:docMk/>
            <pc:sldMk cId="1612559098" sldId="272"/>
            <ac:spMk id="122" creationId="{F2DC8360-473B-29C3-5691-D298CB05C043}"/>
          </ac:spMkLst>
        </pc:spChg>
        <pc:grpChg chg="add mod">
          <ac:chgData name="Eric Mehiel" userId="9bce7a5a-ec70-4796-8c09-0041cb593dd1" providerId="ADAL" clId="{E689A3D0-8849-4F0E-B7CF-3E673B82F8E8}" dt="2023-03-14T05:41:43.855" v="5597" actId="1036"/>
          <ac:grpSpMkLst>
            <pc:docMk/>
            <pc:sldMk cId="1612559098" sldId="272"/>
            <ac:grpSpMk id="125" creationId="{F8791CA7-1824-8CCD-D678-042B02A791BA}"/>
          </ac:grpSpMkLst>
        </pc:grpChg>
        <pc:cxnChg chg="mod">
          <ac:chgData name="Eric Mehiel" userId="9bce7a5a-ec70-4796-8c09-0041cb593dd1" providerId="ADAL" clId="{E689A3D0-8849-4F0E-B7CF-3E673B82F8E8}" dt="2023-03-14T05:40:37.882" v="5545" actId="20577"/>
          <ac:cxnSpMkLst>
            <pc:docMk/>
            <pc:sldMk cId="1612559098" sldId="272"/>
            <ac:cxnSpMk id="26" creationId="{00000000-0000-0000-0000-000000000000}"/>
          </ac:cxnSpMkLst>
        </pc:cxnChg>
        <pc:cxnChg chg="mod">
          <ac:chgData name="Eric Mehiel" userId="9bce7a5a-ec70-4796-8c09-0041cb593dd1" providerId="ADAL" clId="{E689A3D0-8849-4F0E-B7CF-3E673B82F8E8}" dt="2023-03-14T05:40:37.882" v="5545" actId="20577"/>
          <ac:cxnSpMkLst>
            <pc:docMk/>
            <pc:sldMk cId="1612559098" sldId="272"/>
            <ac:cxnSpMk id="27" creationId="{00000000-0000-0000-0000-000000000000}"/>
          </ac:cxnSpMkLst>
        </pc:cxnChg>
        <pc:cxnChg chg="mod">
          <ac:chgData name="Eric Mehiel" userId="9bce7a5a-ec70-4796-8c09-0041cb593dd1" providerId="ADAL" clId="{E689A3D0-8849-4F0E-B7CF-3E673B82F8E8}" dt="2023-03-14T05:40:37.882" v="5545" actId="20577"/>
          <ac:cxnSpMkLst>
            <pc:docMk/>
            <pc:sldMk cId="1612559098" sldId="272"/>
            <ac:cxnSpMk id="28" creationId="{00000000-0000-0000-0000-000000000000}"/>
          </ac:cxnSpMkLst>
        </pc:cxnChg>
        <pc:cxnChg chg="mod">
          <ac:chgData name="Eric Mehiel" userId="9bce7a5a-ec70-4796-8c09-0041cb593dd1" providerId="ADAL" clId="{E689A3D0-8849-4F0E-B7CF-3E673B82F8E8}" dt="2023-03-14T05:40:37.882" v="5545" actId="20577"/>
          <ac:cxnSpMkLst>
            <pc:docMk/>
            <pc:sldMk cId="1612559098" sldId="272"/>
            <ac:cxnSpMk id="30" creationId="{00000000-0000-0000-0000-000000000000}"/>
          </ac:cxnSpMkLst>
        </pc:cxnChg>
        <pc:cxnChg chg="mod">
          <ac:chgData name="Eric Mehiel" userId="9bce7a5a-ec70-4796-8c09-0041cb593dd1" providerId="ADAL" clId="{E689A3D0-8849-4F0E-B7CF-3E673B82F8E8}" dt="2023-03-14T05:40:37.882" v="5545" actId="20577"/>
          <ac:cxnSpMkLst>
            <pc:docMk/>
            <pc:sldMk cId="1612559098" sldId="272"/>
            <ac:cxnSpMk id="32" creationId="{00000000-0000-0000-0000-000000000000}"/>
          </ac:cxnSpMkLst>
        </pc:cxnChg>
        <pc:cxnChg chg="mod ord">
          <ac:chgData name="Eric Mehiel" userId="9bce7a5a-ec70-4796-8c09-0041cb593dd1" providerId="ADAL" clId="{E689A3D0-8849-4F0E-B7CF-3E673B82F8E8}" dt="2023-03-14T05:40:37.882" v="5545" actId="20577"/>
          <ac:cxnSpMkLst>
            <pc:docMk/>
            <pc:sldMk cId="1612559098" sldId="272"/>
            <ac:cxnSpMk id="33" creationId="{00000000-0000-0000-0000-000000000000}"/>
          </ac:cxnSpMkLst>
        </pc:cxnChg>
        <pc:cxnChg chg="mod">
          <ac:chgData name="Eric Mehiel" userId="9bce7a5a-ec70-4796-8c09-0041cb593dd1" providerId="ADAL" clId="{E689A3D0-8849-4F0E-B7CF-3E673B82F8E8}" dt="2023-03-14T05:40:37.882" v="5545" actId="20577"/>
          <ac:cxnSpMkLst>
            <pc:docMk/>
            <pc:sldMk cId="1612559098" sldId="272"/>
            <ac:cxnSpMk id="35" creationId="{00000000-0000-0000-0000-000000000000}"/>
          </ac:cxnSpMkLst>
        </pc:cxnChg>
        <pc:cxnChg chg="add mod ord">
          <ac:chgData name="Eric Mehiel" userId="9bce7a5a-ec70-4796-8c09-0041cb593dd1" providerId="ADAL" clId="{E689A3D0-8849-4F0E-B7CF-3E673B82F8E8}" dt="2023-03-14T05:33:27.266" v="5428" actId="1038"/>
          <ac:cxnSpMkLst>
            <pc:docMk/>
            <pc:sldMk cId="1612559098" sldId="272"/>
            <ac:cxnSpMk id="37" creationId="{9903AE98-D45D-2B9A-7003-BAFAF6C44564}"/>
          </ac:cxnSpMkLst>
        </pc:cxnChg>
        <pc:cxnChg chg="mod">
          <ac:chgData name="Eric Mehiel" userId="9bce7a5a-ec70-4796-8c09-0041cb593dd1" providerId="ADAL" clId="{E689A3D0-8849-4F0E-B7CF-3E673B82F8E8}" dt="2023-03-14T05:40:37.882" v="5545" actId="20577"/>
          <ac:cxnSpMkLst>
            <pc:docMk/>
            <pc:sldMk cId="1612559098" sldId="272"/>
            <ac:cxnSpMk id="45" creationId="{00000000-0000-0000-0000-000000000000}"/>
          </ac:cxnSpMkLst>
        </pc:cxnChg>
        <pc:cxnChg chg="add mod ord">
          <ac:chgData name="Eric Mehiel" userId="9bce7a5a-ec70-4796-8c09-0041cb593dd1" providerId="ADAL" clId="{E689A3D0-8849-4F0E-B7CF-3E673B82F8E8}" dt="2023-03-14T05:33:27.266" v="5428" actId="1038"/>
          <ac:cxnSpMkLst>
            <pc:docMk/>
            <pc:sldMk cId="1612559098" sldId="272"/>
            <ac:cxnSpMk id="47" creationId="{843A4927-DC00-367E-A4ED-10F00E96DE91}"/>
          </ac:cxnSpMkLst>
        </pc:cxnChg>
        <pc:cxnChg chg="add mod ord">
          <ac:chgData name="Eric Mehiel" userId="9bce7a5a-ec70-4796-8c09-0041cb593dd1" providerId="ADAL" clId="{E689A3D0-8849-4F0E-B7CF-3E673B82F8E8}" dt="2023-03-14T05:33:27.266" v="5428" actId="1038"/>
          <ac:cxnSpMkLst>
            <pc:docMk/>
            <pc:sldMk cId="1612559098" sldId="272"/>
            <ac:cxnSpMk id="50" creationId="{D28DEC2E-8447-8311-DAD2-CBDC91CD1C80}"/>
          </ac:cxnSpMkLst>
        </pc:cxnChg>
        <pc:cxnChg chg="add mod ord">
          <ac:chgData name="Eric Mehiel" userId="9bce7a5a-ec70-4796-8c09-0041cb593dd1" providerId="ADAL" clId="{E689A3D0-8849-4F0E-B7CF-3E673B82F8E8}" dt="2023-03-14T05:33:27.266" v="5428" actId="1038"/>
          <ac:cxnSpMkLst>
            <pc:docMk/>
            <pc:sldMk cId="1612559098" sldId="272"/>
            <ac:cxnSpMk id="54" creationId="{4E765DAF-8A3A-5412-F8D6-54B9BE999C43}"/>
          </ac:cxnSpMkLst>
        </pc:cxnChg>
        <pc:cxnChg chg="add mod ord">
          <ac:chgData name="Eric Mehiel" userId="9bce7a5a-ec70-4796-8c09-0041cb593dd1" providerId="ADAL" clId="{E689A3D0-8849-4F0E-B7CF-3E673B82F8E8}" dt="2023-03-14T05:33:27.266" v="5428" actId="1038"/>
          <ac:cxnSpMkLst>
            <pc:docMk/>
            <pc:sldMk cId="1612559098" sldId="272"/>
            <ac:cxnSpMk id="57" creationId="{406E5BF9-D8EF-C77A-2414-75AD15639F8D}"/>
          </ac:cxnSpMkLst>
        </pc:cxnChg>
        <pc:cxnChg chg="add mod ord">
          <ac:chgData name="Eric Mehiel" userId="9bce7a5a-ec70-4796-8c09-0041cb593dd1" providerId="ADAL" clId="{E689A3D0-8849-4F0E-B7CF-3E673B82F8E8}" dt="2023-03-14T05:33:27.266" v="5428" actId="1038"/>
          <ac:cxnSpMkLst>
            <pc:docMk/>
            <pc:sldMk cId="1612559098" sldId="272"/>
            <ac:cxnSpMk id="60" creationId="{FC9C497C-C46E-96A5-92AD-D4479A16A174}"/>
          </ac:cxnSpMkLst>
        </pc:cxnChg>
        <pc:cxnChg chg="add mod ord">
          <ac:chgData name="Eric Mehiel" userId="9bce7a5a-ec70-4796-8c09-0041cb593dd1" providerId="ADAL" clId="{E689A3D0-8849-4F0E-B7CF-3E673B82F8E8}" dt="2023-03-14T05:33:27.266" v="5428" actId="1038"/>
          <ac:cxnSpMkLst>
            <pc:docMk/>
            <pc:sldMk cId="1612559098" sldId="272"/>
            <ac:cxnSpMk id="61" creationId="{357F12F9-A61C-72D8-C1A0-E7D16BC57E86}"/>
          </ac:cxnSpMkLst>
        </pc:cxnChg>
      </pc:sldChg>
      <pc:sldChg chg="del">
        <pc:chgData name="Eric Mehiel" userId="9bce7a5a-ec70-4796-8c09-0041cb593dd1" providerId="ADAL" clId="{E689A3D0-8849-4F0E-B7CF-3E673B82F8E8}" dt="2023-03-14T05:45:32.637" v="5647" actId="47"/>
        <pc:sldMkLst>
          <pc:docMk/>
          <pc:sldMk cId="436518104" sldId="273"/>
        </pc:sldMkLst>
      </pc:sldChg>
      <pc:sldChg chg="del">
        <pc:chgData name="Eric Mehiel" userId="9bce7a5a-ec70-4796-8c09-0041cb593dd1" providerId="ADAL" clId="{E689A3D0-8849-4F0E-B7CF-3E673B82F8E8}" dt="2023-03-14T05:45:32.637" v="5647" actId="47"/>
        <pc:sldMkLst>
          <pc:docMk/>
          <pc:sldMk cId="1155681770" sldId="274"/>
        </pc:sldMkLst>
      </pc:sldChg>
      <pc:sldChg chg="del">
        <pc:chgData name="Eric Mehiel" userId="9bce7a5a-ec70-4796-8c09-0041cb593dd1" providerId="ADAL" clId="{E689A3D0-8849-4F0E-B7CF-3E673B82F8E8}" dt="2023-03-14T05:45:32.637" v="5647" actId="47"/>
        <pc:sldMkLst>
          <pc:docMk/>
          <pc:sldMk cId="3666315567" sldId="275"/>
        </pc:sldMkLst>
      </pc:sldChg>
      <pc:sldChg chg="del">
        <pc:chgData name="Eric Mehiel" userId="9bce7a5a-ec70-4796-8c09-0041cb593dd1" providerId="ADAL" clId="{E689A3D0-8849-4F0E-B7CF-3E673B82F8E8}" dt="2023-03-14T05:45:32.637" v="5647" actId="47"/>
        <pc:sldMkLst>
          <pc:docMk/>
          <pc:sldMk cId="2663416478" sldId="276"/>
        </pc:sldMkLst>
      </pc:sldChg>
      <pc:sldChg chg="delSp del mod">
        <pc:chgData name="Eric Mehiel" userId="9bce7a5a-ec70-4796-8c09-0041cb593dd1" providerId="ADAL" clId="{E689A3D0-8849-4F0E-B7CF-3E673B82F8E8}" dt="2023-03-14T05:45:32.637" v="5647" actId="47"/>
        <pc:sldMkLst>
          <pc:docMk/>
          <pc:sldMk cId="269496169" sldId="277"/>
        </pc:sldMkLst>
        <pc:spChg chg="del">
          <ac:chgData name="Eric Mehiel" userId="9bce7a5a-ec70-4796-8c09-0041cb593dd1" providerId="ADAL" clId="{E689A3D0-8849-4F0E-B7CF-3E673B82F8E8}" dt="2023-03-14T05:45:25.618" v="5646" actId="478"/>
          <ac:spMkLst>
            <pc:docMk/>
            <pc:sldMk cId="269496169" sldId="277"/>
            <ac:spMk id="7" creationId="{E6D67335-1A1C-4D9E-95A5-3C8C64BF4F18}"/>
          </ac:spMkLst>
        </pc:spChg>
      </pc:sldChg>
      <pc:sldChg chg="addSp modSp new del mod ord">
        <pc:chgData name="Eric Mehiel" userId="9bce7a5a-ec70-4796-8c09-0041cb593dd1" providerId="ADAL" clId="{E689A3D0-8849-4F0E-B7CF-3E673B82F8E8}" dt="2023-03-14T00:38:40.743" v="3659" actId="47"/>
        <pc:sldMkLst>
          <pc:docMk/>
          <pc:sldMk cId="1822018870" sldId="278"/>
        </pc:sldMkLst>
        <pc:spChg chg="mod">
          <ac:chgData name="Eric Mehiel" userId="9bce7a5a-ec70-4796-8c09-0041cb593dd1" providerId="ADAL" clId="{E689A3D0-8849-4F0E-B7CF-3E673B82F8E8}" dt="2023-03-13T15:56:04.477" v="103" actId="20577"/>
          <ac:spMkLst>
            <pc:docMk/>
            <pc:sldMk cId="1822018870" sldId="278"/>
            <ac:spMk id="2" creationId="{FBB1EE9A-BB99-9C67-56B9-9F530FC18D90}"/>
          </ac:spMkLst>
        </pc:spChg>
        <pc:spChg chg="mod">
          <ac:chgData name="Eric Mehiel" userId="9bce7a5a-ec70-4796-8c09-0041cb593dd1" providerId="ADAL" clId="{E689A3D0-8849-4F0E-B7CF-3E673B82F8E8}" dt="2023-03-13T15:56:09.993" v="105"/>
          <ac:spMkLst>
            <pc:docMk/>
            <pc:sldMk cId="1822018870" sldId="278"/>
            <ac:spMk id="5" creationId="{20CFF330-9D66-DE1A-D2D8-C4F68D8F4871}"/>
          </ac:spMkLst>
        </pc:spChg>
        <pc:spChg chg="mod">
          <ac:chgData name="Eric Mehiel" userId="9bce7a5a-ec70-4796-8c09-0041cb593dd1" providerId="ADAL" clId="{E689A3D0-8849-4F0E-B7CF-3E673B82F8E8}" dt="2023-03-13T15:56:09.993" v="105"/>
          <ac:spMkLst>
            <pc:docMk/>
            <pc:sldMk cId="1822018870" sldId="278"/>
            <ac:spMk id="6" creationId="{C6D1DD5F-3F38-A268-AC21-56599E888E24}"/>
          </ac:spMkLst>
        </pc:spChg>
        <pc:spChg chg="mod">
          <ac:chgData name="Eric Mehiel" userId="9bce7a5a-ec70-4796-8c09-0041cb593dd1" providerId="ADAL" clId="{E689A3D0-8849-4F0E-B7CF-3E673B82F8E8}" dt="2023-03-13T15:56:09.993" v="105"/>
          <ac:spMkLst>
            <pc:docMk/>
            <pc:sldMk cId="1822018870" sldId="278"/>
            <ac:spMk id="7" creationId="{D1702784-2EE1-11F8-39A0-88E1BEBDAF48}"/>
          </ac:spMkLst>
        </pc:spChg>
        <pc:spChg chg="mod">
          <ac:chgData name="Eric Mehiel" userId="9bce7a5a-ec70-4796-8c09-0041cb593dd1" providerId="ADAL" clId="{E689A3D0-8849-4F0E-B7CF-3E673B82F8E8}" dt="2023-03-13T15:56:09.993" v="105"/>
          <ac:spMkLst>
            <pc:docMk/>
            <pc:sldMk cId="1822018870" sldId="278"/>
            <ac:spMk id="8" creationId="{17E4ECE3-67DC-16EE-19F8-6982FF6DE81E}"/>
          </ac:spMkLst>
        </pc:spChg>
        <pc:spChg chg="mod">
          <ac:chgData name="Eric Mehiel" userId="9bce7a5a-ec70-4796-8c09-0041cb593dd1" providerId="ADAL" clId="{E689A3D0-8849-4F0E-B7CF-3E673B82F8E8}" dt="2023-03-13T15:56:09.993" v="105"/>
          <ac:spMkLst>
            <pc:docMk/>
            <pc:sldMk cId="1822018870" sldId="278"/>
            <ac:spMk id="9" creationId="{592F0E31-9DA7-4490-5BE7-778475EFC5D2}"/>
          </ac:spMkLst>
        </pc:spChg>
        <pc:spChg chg="mod">
          <ac:chgData name="Eric Mehiel" userId="9bce7a5a-ec70-4796-8c09-0041cb593dd1" providerId="ADAL" clId="{E689A3D0-8849-4F0E-B7CF-3E673B82F8E8}" dt="2023-03-13T15:56:09.993" v="105"/>
          <ac:spMkLst>
            <pc:docMk/>
            <pc:sldMk cId="1822018870" sldId="278"/>
            <ac:spMk id="10" creationId="{63EB483B-8262-D010-EAEA-F37A93AA7A98}"/>
          </ac:spMkLst>
        </pc:spChg>
        <pc:spChg chg="mod">
          <ac:chgData name="Eric Mehiel" userId="9bce7a5a-ec70-4796-8c09-0041cb593dd1" providerId="ADAL" clId="{E689A3D0-8849-4F0E-B7CF-3E673B82F8E8}" dt="2023-03-13T15:56:09.993" v="105"/>
          <ac:spMkLst>
            <pc:docMk/>
            <pc:sldMk cId="1822018870" sldId="278"/>
            <ac:spMk id="11" creationId="{F68443BB-9F3C-B57E-EB63-B23652B39B54}"/>
          </ac:spMkLst>
        </pc:spChg>
        <pc:spChg chg="mod">
          <ac:chgData name="Eric Mehiel" userId="9bce7a5a-ec70-4796-8c09-0041cb593dd1" providerId="ADAL" clId="{E689A3D0-8849-4F0E-B7CF-3E673B82F8E8}" dt="2023-03-13T15:56:09.993" v="105"/>
          <ac:spMkLst>
            <pc:docMk/>
            <pc:sldMk cId="1822018870" sldId="278"/>
            <ac:spMk id="12" creationId="{E8C4FCA6-C011-FF14-F596-5824EA4C8983}"/>
          </ac:spMkLst>
        </pc:spChg>
        <pc:spChg chg="mod">
          <ac:chgData name="Eric Mehiel" userId="9bce7a5a-ec70-4796-8c09-0041cb593dd1" providerId="ADAL" clId="{E689A3D0-8849-4F0E-B7CF-3E673B82F8E8}" dt="2023-03-13T15:56:09.993" v="105"/>
          <ac:spMkLst>
            <pc:docMk/>
            <pc:sldMk cId="1822018870" sldId="278"/>
            <ac:spMk id="13" creationId="{65B0D9F1-4F1F-624A-5FAB-4BCF3364DF4D}"/>
          </ac:spMkLst>
        </pc:spChg>
        <pc:spChg chg="mod">
          <ac:chgData name="Eric Mehiel" userId="9bce7a5a-ec70-4796-8c09-0041cb593dd1" providerId="ADAL" clId="{E689A3D0-8849-4F0E-B7CF-3E673B82F8E8}" dt="2023-03-13T15:56:09.993" v="105"/>
          <ac:spMkLst>
            <pc:docMk/>
            <pc:sldMk cId="1822018870" sldId="278"/>
            <ac:spMk id="14" creationId="{7A2EE3A7-A9DE-B2C5-E4A4-FAD1898F517A}"/>
          </ac:spMkLst>
        </pc:spChg>
        <pc:spChg chg="mod">
          <ac:chgData name="Eric Mehiel" userId="9bce7a5a-ec70-4796-8c09-0041cb593dd1" providerId="ADAL" clId="{E689A3D0-8849-4F0E-B7CF-3E673B82F8E8}" dt="2023-03-13T15:56:09.993" v="105"/>
          <ac:spMkLst>
            <pc:docMk/>
            <pc:sldMk cId="1822018870" sldId="278"/>
            <ac:spMk id="15" creationId="{EAD39FBB-941B-94E8-4D8C-20B887D18DAB}"/>
          </ac:spMkLst>
        </pc:spChg>
        <pc:spChg chg="mod">
          <ac:chgData name="Eric Mehiel" userId="9bce7a5a-ec70-4796-8c09-0041cb593dd1" providerId="ADAL" clId="{E689A3D0-8849-4F0E-B7CF-3E673B82F8E8}" dt="2023-03-13T15:56:09.993" v="105"/>
          <ac:spMkLst>
            <pc:docMk/>
            <pc:sldMk cId="1822018870" sldId="278"/>
            <ac:spMk id="16" creationId="{46E436B9-6F80-696D-8754-8477A12C705C}"/>
          </ac:spMkLst>
        </pc:spChg>
        <pc:spChg chg="mod">
          <ac:chgData name="Eric Mehiel" userId="9bce7a5a-ec70-4796-8c09-0041cb593dd1" providerId="ADAL" clId="{E689A3D0-8849-4F0E-B7CF-3E673B82F8E8}" dt="2023-03-13T15:56:09.993" v="105"/>
          <ac:spMkLst>
            <pc:docMk/>
            <pc:sldMk cId="1822018870" sldId="278"/>
            <ac:spMk id="17" creationId="{5B2C99D4-E838-0508-42B9-9F0A1CA45B82}"/>
          </ac:spMkLst>
        </pc:spChg>
        <pc:spChg chg="mod">
          <ac:chgData name="Eric Mehiel" userId="9bce7a5a-ec70-4796-8c09-0041cb593dd1" providerId="ADAL" clId="{E689A3D0-8849-4F0E-B7CF-3E673B82F8E8}" dt="2023-03-13T15:56:09.993" v="105"/>
          <ac:spMkLst>
            <pc:docMk/>
            <pc:sldMk cId="1822018870" sldId="278"/>
            <ac:spMk id="18" creationId="{1D586C46-9397-D7F9-1723-59182CD2114F}"/>
          </ac:spMkLst>
        </pc:spChg>
        <pc:spChg chg="mod">
          <ac:chgData name="Eric Mehiel" userId="9bce7a5a-ec70-4796-8c09-0041cb593dd1" providerId="ADAL" clId="{E689A3D0-8849-4F0E-B7CF-3E673B82F8E8}" dt="2023-03-13T15:56:09.993" v="105"/>
          <ac:spMkLst>
            <pc:docMk/>
            <pc:sldMk cId="1822018870" sldId="278"/>
            <ac:spMk id="19" creationId="{5589D29A-6CEE-E1FD-D5B2-2EBEF458CE5F}"/>
          </ac:spMkLst>
        </pc:spChg>
        <pc:spChg chg="mod">
          <ac:chgData name="Eric Mehiel" userId="9bce7a5a-ec70-4796-8c09-0041cb593dd1" providerId="ADAL" clId="{E689A3D0-8849-4F0E-B7CF-3E673B82F8E8}" dt="2023-03-13T15:56:09.993" v="105"/>
          <ac:spMkLst>
            <pc:docMk/>
            <pc:sldMk cId="1822018870" sldId="278"/>
            <ac:spMk id="20" creationId="{C8854BAA-873E-1539-99A8-3D19F209A75E}"/>
          </ac:spMkLst>
        </pc:spChg>
        <pc:spChg chg="mod">
          <ac:chgData name="Eric Mehiel" userId="9bce7a5a-ec70-4796-8c09-0041cb593dd1" providerId="ADAL" clId="{E689A3D0-8849-4F0E-B7CF-3E673B82F8E8}" dt="2023-03-13T15:56:09.993" v="105"/>
          <ac:spMkLst>
            <pc:docMk/>
            <pc:sldMk cId="1822018870" sldId="278"/>
            <ac:spMk id="32" creationId="{829DCD5F-394B-9716-DEBC-C08B401C765B}"/>
          </ac:spMkLst>
        </pc:spChg>
        <pc:spChg chg="mod">
          <ac:chgData name="Eric Mehiel" userId="9bce7a5a-ec70-4796-8c09-0041cb593dd1" providerId="ADAL" clId="{E689A3D0-8849-4F0E-B7CF-3E673B82F8E8}" dt="2023-03-13T15:56:09.993" v="105"/>
          <ac:spMkLst>
            <pc:docMk/>
            <pc:sldMk cId="1822018870" sldId="278"/>
            <ac:spMk id="33" creationId="{9B549A45-96AC-F1C9-4E3D-6A03673650B9}"/>
          </ac:spMkLst>
        </pc:spChg>
        <pc:spChg chg="mod">
          <ac:chgData name="Eric Mehiel" userId="9bce7a5a-ec70-4796-8c09-0041cb593dd1" providerId="ADAL" clId="{E689A3D0-8849-4F0E-B7CF-3E673B82F8E8}" dt="2023-03-13T15:56:09.993" v="105"/>
          <ac:spMkLst>
            <pc:docMk/>
            <pc:sldMk cId="1822018870" sldId="278"/>
            <ac:spMk id="34" creationId="{0F513088-F002-F311-9A66-DC8D4FF2C548}"/>
          </ac:spMkLst>
        </pc:spChg>
        <pc:grpChg chg="add mod">
          <ac:chgData name="Eric Mehiel" userId="9bce7a5a-ec70-4796-8c09-0041cb593dd1" providerId="ADAL" clId="{E689A3D0-8849-4F0E-B7CF-3E673B82F8E8}" dt="2023-03-13T15:56:18.728" v="107" actId="1076"/>
          <ac:grpSpMkLst>
            <pc:docMk/>
            <pc:sldMk cId="1822018870" sldId="278"/>
            <ac:grpSpMk id="4" creationId="{171C50D0-1831-7E85-CDEB-A637CD4D82CF}"/>
          </ac:grpSpMkLst>
        </pc:grpChg>
        <pc:cxnChg chg="mod">
          <ac:chgData name="Eric Mehiel" userId="9bce7a5a-ec70-4796-8c09-0041cb593dd1" providerId="ADAL" clId="{E689A3D0-8849-4F0E-B7CF-3E673B82F8E8}" dt="2023-03-13T15:56:09.993" v="105"/>
          <ac:cxnSpMkLst>
            <pc:docMk/>
            <pc:sldMk cId="1822018870" sldId="278"/>
            <ac:cxnSpMk id="21" creationId="{8972A9B3-3ECA-4570-7FBE-A8ED7CFC30C4}"/>
          </ac:cxnSpMkLst>
        </pc:cxnChg>
        <pc:cxnChg chg="mod">
          <ac:chgData name="Eric Mehiel" userId="9bce7a5a-ec70-4796-8c09-0041cb593dd1" providerId="ADAL" clId="{E689A3D0-8849-4F0E-B7CF-3E673B82F8E8}" dt="2023-03-13T15:56:09.993" v="105"/>
          <ac:cxnSpMkLst>
            <pc:docMk/>
            <pc:sldMk cId="1822018870" sldId="278"/>
            <ac:cxnSpMk id="22" creationId="{05840095-BEFA-5667-827E-EA4A6CC849BE}"/>
          </ac:cxnSpMkLst>
        </pc:cxnChg>
        <pc:cxnChg chg="mod">
          <ac:chgData name="Eric Mehiel" userId="9bce7a5a-ec70-4796-8c09-0041cb593dd1" providerId="ADAL" clId="{E689A3D0-8849-4F0E-B7CF-3E673B82F8E8}" dt="2023-03-13T15:56:09.993" v="105"/>
          <ac:cxnSpMkLst>
            <pc:docMk/>
            <pc:sldMk cId="1822018870" sldId="278"/>
            <ac:cxnSpMk id="23" creationId="{D583392D-85FC-8B10-29AA-987CCEC5AB0F}"/>
          </ac:cxnSpMkLst>
        </pc:cxnChg>
        <pc:cxnChg chg="mod">
          <ac:chgData name="Eric Mehiel" userId="9bce7a5a-ec70-4796-8c09-0041cb593dd1" providerId="ADAL" clId="{E689A3D0-8849-4F0E-B7CF-3E673B82F8E8}" dt="2023-03-13T15:56:09.993" v="105"/>
          <ac:cxnSpMkLst>
            <pc:docMk/>
            <pc:sldMk cId="1822018870" sldId="278"/>
            <ac:cxnSpMk id="24" creationId="{E099B29B-5C6F-8120-C325-47F85C48E66D}"/>
          </ac:cxnSpMkLst>
        </pc:cxnChg>
        <pc:cxnChg chg="mod">
          <ac:chgData name="Eric Mehiel" userId="9bce7a5a-ec70-4796-8c09-0041cb593dd1" providerId="ADAL" clId="{E689A3D0-8849-4F0E-B7CF-3E673B82F8E8}" dt="2023-03-13T15:56:09.993" v="105"/>
          <ac:cxnSpMkLst>
            <pc:docMk/>
            <pc:sldMk cId="1822018870" sldId="278"/>
            <ac:cxnSpMk id="25" creationId="{FDB8C22B-06BC-FB8C-B92A-4B9CF8259C50}"/>
          </ac:cxnSpMkLst>
        </pc:cxnChg>
        <pc:cxnChg chg="mod">
          <ac:chgData name="Eric Mehiel" userId="9bce7a5a-ec70-4796-8c09-0041cb593dd1" providerId="ADAL" clId="{E689A3D0-8849-4F0E-B7CF-3E673B82F8E8}" dt="2023-03-13T15:56:09.993" v="105"/>
          <ac:cxnSpMkLst>
            <pc:docMk/>
            <pc:sldMk cId="1822018870" sldId="278"/>
            <ac:cxnSpMk id="26" creationId="{4D3EA4B2-69A1-D2AE-06AD-79B9AE7D34F1}"/>
          </ac:cxnSpMkLst>
        </pc:cxnChg>
        <pc:cxnChg chg="mod">
          <ac:chgData name="Eric Mehiel" userId="9bce7a5a-ec70-4796-8c09-0041cb593dd1" providerId="ADAL" clId="{E689A3D0-8849-4F0E-B7CF-3E673B82F8E8}" dt="2023-03-13T15:56:09.993" v="105"/>
          <ac:cxnSpMkLst>
            <pc:docMk/>
            <pc:sldMk cId="1822018870" sldId="278"/>
            <ac:cxnSpMk id="27" creationId="{C067DE43-BF69-CADB-B731-F99850B95DEC}"/>
          </ac:cxnSpMkLst>
        </pc:cxnChg>
        <pc:cxnChg chg="mod">
          <ac:chgData name="Eric Mehiel" userId="9bce7a5a-ec70-4796-8c09-0041cb593dd1" providerId="ADAL" clId="{E689A3D0-8849-4F0E-B7CF-3E673B82F8E8}" dt="2023-03-13T15:56:09.993" v="105"/>
          <ac:cxnSpMkLst>
            <pc:docMk/>
            <pc:sldMk cId="1822018870" sldId="278"/>
            <ac:cxnSpMk id="28" creationId="{D79D180C-E807-34DA-F270-E5431F682F06}"/>
          </ac:cxnSpMkLst>
        </pc:cxnChg>
        <pc:cxnChg chg="mod">
          <ac:chgData name="Eric Mehiel" userId="9bce7a5a-ec70-4796-8c09-0041cb593dd1" providerId="ADAL" clId="{E689A3D0-8849-4F0E-B7CF-3E673B82F8E8}" dt="2023-03-13T15:56:09.993" v="105"/>
          <ac:cxnSpMkLst>
            <pc:docMk/>
            <pc:sldMk cId="1822018870" sldId="278"/>
            <ac:cxnSpMk id="29" creationId="{EDD37541-32CD-42C2-EBA3-0CBA9E60CCA4}"/>
          </ac:cxnSpMkLst>
        </pc:cxnChg>
        <pc:cxnChg chg="mod">
          <ac:chgData name="Eric Mehiel" userId="9bce7a5a-ec70-4796-8c09-0041cb593dd1" providerId="ADAL" clId="{E689A3D0-8849-4F0E-B7CF-3E673B82F8E8}" dt="2023-03-13T15:56:09.993" v="105"/>
          <ac:cxnSpMkLst>
            <pc:docMk/>
            <pc:sldMk cId="1822018870" sldId="278"/>
            <ac:cxnSpMk id="30" creationId="{F02DBC72-8EF2-5DE1-5253-1E3A297BBA3C}"/>
          </ac:cxnSpMkLst>
        </pc:cxnChg>
        <pc:cxnChg chg="mod">
          <ac:chgData name="Eric Mehiel" userId="9bce7a5a-ec70-4796-8c09-0041cb593dd1" providerId="ADAL" clId="{E689A3D0-8849-4F0E-B7CF-3E673B82F8E8}" dt="2023-03-13T15:56:09.993" v="105"/>
          <ac:cxnSpMkLst>
            <pc:docMk/>
            <pc:sldMk cId="1822018870" sldId="278"/>
            <ac:cxnSpMk id="31" creationId="{4B3325DC-55C6-C147-5441-7923324E9CAD}"/>
          </ac:cxnSpMkLst>
        </pc:cxnChg>
      </pc:sldChg>
      <pc:sldChg chg="addSp delSp modSp new mod">
        <pc:chgData name="Eric Mehiel" userId="9bce7a5a-ec70-4796-8c09-0041cb593dd1" providerId="ADAL" clId="{E689A3D0-8849-4F0E-B7CF-3E673B82F8E8}" dt="2023-03-14T00:47:05.755" v="4487" actId="1076"/>
        <pc:sldMkLst>
          <pc:docMk/>
          <pc:sldMk cId="1956704243" sldId="279"/>
        </pc:sldMkLst>
        <pc:spChg chg="mod">
          <ac:chgData name="Eric Mehiel" userId="9bce7a5a-ec70-4796-8c09-0041cb593dd1" providerId="ADAL" clId="{E689A3D0-8849-4F0E-B7CF-3E673B82F8E8}" dt="2023-03-14T00:47:05.755" v="4487" actId="1076"/>
          <ac:spMkLst>
            <pc:docMk/>
            <pc:sldMk cId="1956704243" sldId="279"/>
            <ac:spMk id="2" creationId="{E5CCFA48-5682-4AF7-D142-712B619D10C0}"/>
          </ac:spMkLst>
        </pc:spChg>
        <pc:spChg chg="add mod topLvl">
          <ac:chgData name="Eric Mehiel" userId="9bce7a5a-ec70-4796-8c09-0041cb593dd1" providerId="ADAL" clId="{E689A3D0-8849-4F0E-B7CF-3E673B82F8E8}" dt="2023-03-13T15:59:09.546" v="115" actId="14100"/>
          <ac:spMkLst>
            <pc:docMk/>
            <pc:sldMk cId="1956704243" sldId="279"/>
            <ac:spMk id="5" creationId="{D2668F67-2D25-DFD7-8EEB-F1EF6F32418C}"/>
          </ac:spMkLst>
        </pc:spChg>
        <pc:spChg chg="add mod topLvl">
          <ac:chgData name="Eric Mehiel" userId="9bce7a5a-ec70-4796-8c09-0041cb593dd1" providerId="ADAL" clId="{E689A3D0-8849-4F0E-B7CF-3E673B82F8E8}" dt="2023-03-14T00:46:48.296" v="4485" actId="1076"/>
          <ac:spMkLst>
            <pc:docMk/>
            <pc:sldMk cId="1956704243" sldId="279"/>
            <ac:spMk id="10" creationId="{394502CB-54A5-923D-1BA3-A50FFD00A1A3}"/>
          </ac:spMkLst>
        </pc:spChg>
        <pc:spChg chg="add mod topLvl">
          <ac:chgData name="Eric Mehiel" userId="9bce7a5a-ec70-4796-8c09-0041cb593dd1" providerId="ADAL" clId="{E689A3D0-8849-4F0E-B7CF-3E673B82F8E8}" dt="2023-03-14T00:46:48.296" v="4485" actId="1076"/>
          <ac:spMkLst>
            <pc:docMk/>
            <pc:sldMk cId="1956704243" sldId="279"/>
            <ac:spMk id="11" creationId="{EFE23A74-65CF-915F-173E-135FE38C4DBB}"/>
          </ac:spMkLst>
        </pc:spChg>
        <pc:spChg chg="add mod topLvl">
          <ac:chgData name="Eric Mehiel" userId="9bce7a5a-ec70-4796-8c09-0041cb593dd1" providerId="ADAL" clId="{E689A3D0-8849-4F0E-B7CF-3E673B82F8E8}" dt="2023-03-14T00:46:48.296" v="4485" actId="1076"/>
          <ac:spMkLst>
            <pc:docMk/>
            <pc:sldMk cId="1956704243" sldId="279"/>
            <ac:spMk id="18" creationId="{D04A9982-014F-5534-0D2F-7DBA00ECEED9}"/>
          </ac:spMkLst>
        </pc:spChg>
        <pc:spChg chg="add mod topLvl">
          <ac:chgData name="Eric Mehiel" userId="9bce7a5a-ec70-4796-8c09-0041cb593dd1" providerId="ADAL" clId="{E689A3D0-8849-4F0E-B7CF-3E673B82F8E8}" dt="2023-03-14T00:46:48.296" v="4485" actId="1076"/>
          <ac:spMkLst>
            <pc:docMk/>
            <pc:sldMk cId="1956704243" sldId="279"/>
            <ac:spMk id="20" creationId="{6A4E3956-4EF4-1675-79BB-7F4BD3255940}"/>
          </ac:spMkLst>
        </pc:spChg>
        <pc:spChg chg="add mod topLvl">
          <ac:chgData name="Eric Mehiel" userId="9bce7a5a-ec70-4796-8c09-0041cb593dd1" providerId="ADAL" clId="{E689A3D0-8849-4F0E-B7CF-3E673B82F8E8}" dt="2023-03-14T00:46:48.296" v="4485" actId="1076"/>
          <ac:spMkLst>
            <pc:docMk/>
            <pc:sldMk cId="1956704243" sldId="279"/>
            <ac:spMk id="21" creationId="{BD141A2A-E055-C254-7B7D-BD19DC4EC200}"/>
          </ac:spMkLst>
        </pc:spChg>
        <pc:spChg chg="add mod topLvl">
          <ac:chgData name="Eric Mehiel" userId="9bce7a5a-ec70-4796-8c09-0041cb593dd1" providerId="ADAL" clId="{E689A3D0-8849-4F0E-B7CF-3E673B82F8E8}" dt="2023-03-14T00:46:48.296" v="4485" actId="1076"/>
          <ac:spMkLst>
            <pc:docMk/>
            <pc:sldMk cId="1956704243" sldId="279"/>
            <ac:spMk id="22" creationId="{0EB904B2-D192-D10A-2EF6-17D2F8F500DA}"/>
          </ac:spMkLst>
        </pc:spChg>
        <pc:spChg chg="add mod topLvl">
          <ac:chgData name="Eric Mehiel" userId="9bce7a5a-ec70-4796-8c09-0041cb593dd1" providerId="ADAL" clId="{E689A3D0-8849-4F0E-B7CF-3E673B82F8E8}" dt="2023-03-14T00:46:48.296" v="4485" actId="1076"/>
          <ac:spMkLst>
            <pc:docMk/>
            <pc:sldMk cId="1956704243" sldId="279"/>
            <ac:spMk id="24" creationId="{DFB4929A-AA09-27A7-15BE-D866D26CC6D0}"/>
          </ac:spMkLst>
        </pc:spChg>
        <pc:spChg chg="add mod topLvl">
          <ac:chgData name="Eric Mehiel" userId="9bce7a5a-ec70-4796-8c09-0041cb593dd1" providerId="ADAL" clId="{E689A3D0-8849-4F0E-B7CF-3E673B82F8E8}" dt="2023-03-14T00:46:44.886" v="4484" actId="1076"/>
          <ac:spMkLst>
            <pc:docMk/>
            <pc:sldMk cId="1956704243" sldId="279"/>
            <ac:spMk id="30" creationId="{8C0BA2FC-6CBE-A50B-B29E-27651B300EB6}"/>
          </ac:spMkLst>
        </pc:spChg>
        <pc:spChg chg="add mod topLvl">
          <ac:chgData name="Eric Mehiel" userId="9bce7a5a-ec70-4796-8c09-0041cb593dd1" providerId="ADAL" clId="{E689A3D0-8849-4F0E-B7CF-3E673B82F8E8}" dt="2023-03-14T00:46:48.296" v="4485" actId="1076"/>
          <ac:spMkLst>
            <pc:docMk/>
            <pc:sldMk cId="1956704243" sldId="279"/>
            <ac:spMk id="31" creationId="{DBB43118-69D4-2600-3021-2EB1004888BA}"/>
          </ac:spMkLst>
        </pc:spChg>
        <pc:spChg chg="add mod">
          <ac:chgData name="Eric Mehiel" userId="9bce7a5a-ec70-4796-8c09-0041cb593dd1" providerId="ADAL" clId="{E689A3D0-8849-4F0E-B7CF-3E673B82F8E8}" dt="2023-03-14T00:46:44.886" v="4484" actId="1076"/>
          <ac:spMkLst>
            <pc:docMk/>
            <pc:sldMk cId="1956704243" sldId="279"/>
            <ac:spMk id="33" creationId="{55D09CF7-1130-166F-5158-2F601E0A17FF}"/>
          </ac:spMkLst>
        </pc:spChg>
        <pc:spChg chg="add mod">
          <ac:chgData name="Eric Mehiel" userId="9bce7a5a-ec70-4796-8c09-0041cb593dd1" providerId="ADAL" clId="{E689A3D0-8849-4F0E-B7CF-3E673B82F8E8}" dt="2023-03-14T00:46:44.886" v="4484" actId="1076"/>
          <ac:spMkLst>
            <pc:docMk/>
            <pc:sldMk cId="1956704243" sldId="279"/>
            <ac:spMk id="37" creationId="{F30FAABD-AB49-3F91-D785-C8904728D643}"/>
          </ac:spMkLst>
        </pc:spChg>
        <pc:spChg chg="add mod">
          <ac:chgData name="Eric Mehiel" userId="9bce7a5a-ec70-4796-8c09-0041cb593dd1" providerId="ADAL" clId="{E689A3D0-8849-4F0E-B7CF-3E673B82F8E8}" dt="2023-03-14T00:46:44.886" v="4484" actId="1076"/>
          <ac:spMkLst>
            <pc:docMk/>
            <pc:sldMk cId="1956704243" sldId="279"/>
            <ac:spMk id="38" creationId="{24B6ADF2-24D0-7715-8162-20E0070C40D2}"/>
          </ac:spMkLst>
        </pc:spChg>
        <pc:spChg chg="add mod">
          <ac:chgData name="Eric Mehiel" userId="9bce7a5a-ec70-4796-8c09-0041cb593dd1" providerId="ADAL" clId="{E689A3D0-8849-4F0E-B7CF-3E673B82F8E8}" dt="2023-03-14T00:46:44.886" v="4484" actId="1076"/>
          <ac:spMkLst>
            <pc:docMk/>
            <pc:sldMk cId="1956704243" sldId="279"/>
            <ac:spMk id="40" creationId="{E03FA3E3-9C61-40BA-A437-DF46585FC057}"/>
          </ac:spMkLst>
        </pc:spChg>
        <pc:spChg chg="add mod">
          <ac:chgData name="Eric Mehiel" userId="9bce7a5a-ec70-4796-8c09-0041cb593dd1" providerId="ADAL" clId="{E689A3D0-8849-4F0E-B7CF-3E673B82F8E8}" dt="2023-03-14T00:46:44.886" v="4484" actId="1076"/>
          <ac:spMkLst>
            <pc:docMk/>
            <pc:sldMk cId="1956704243" sldId="279"/>
            <ac:spMk id="41" creationId="{E1F85EDD-6583-73F2-3296-7032457C3695}"/>
          </ac:spMkLst>
        </pc:spChg>
        <pc:spChg chg="add mod">
          <ac:chgData name="Eric Mehiel" userId="9bce7a5a-ec70-4796-8c09-0041cb593dd1" providerId="ADAL" clId="{E689A3D0-8849-4F0E-B7CF-3E673B82F8E8}" dt="2023-03-14T00:46:44.886" v="4484" actId="1076"/>
          <ac:spMkLst>
            <pc:docMk/>
            <pc:sldMk cId="1956704243" sldId="279"/>
            <ac:spMk id="42" creationId="{4A2F2DFC-91F5-57DC-CCB1-3A3EEE4FD494}"/>
          </ac:spMkLst>
        </pc:spChg>
        <pc:spChg chg="add mod">
          <ac:chgData name="Eric Mehiel" userId="9bce7a5a-ec70-4796-8c09-0041cb593dd1" providerId="ADAL" clId="{E689A3D0-8849-4F0E-B7CF-3E673B82F8E8}" dt="2023-03-14T00:46:44.886" v="4484" actId="1076"/>
          <ac:spMkLst>
            <pc:docMk/>
            <pc:sldMk cId="1956704243" sldId="279"/>
            <ac:spMk id="43" creationId="{36A8AE60-68C0-3457-2E57-D65796E0D051}"/>
          </ac:spMkLst>
        </pc:spChg>
        <pc:spChg chg="add mod">
          <ac:chgData name="Eric Mehiel" userId="9bce7a5a-ec70-4796-8c09-0041cb593dd1" providerId="ADAL" clId="{E689A3D0-8849-4F0E-B7CF-3E673B82F8E8}" dt="2023-03-14T00:46:44.886" v="4484" actId="1076"/>
          <ac:spMkLst>
            <pc:docMk/>
            <pc:sldMk cId="1956704243" sldId="279"/>
            <ac:spMk id="44" creationId="{75F26D51-B2B3-B81E-26FC-A54AD54F3094}"/>
          </ac:spMkLst>
        </pc:spChg>
        <pc:spChg chg="add mod">
          <ac:chgData name="Eric Mehiel" userId="9bce7a5a-ec70-4796-8c09-0041cb593dd1" providerId="ADAL" clId="{E689A3D0-8849-4F0E-B7CF-3E673B82F8E8}" dt="2023-03-14T00:46:44.886" v="4484" actId="1076"/>
          <ac:spMkLst>
            <pc:docMk/>
            <pc:sldMk cId="1956704243" sldId="279"/>
            <ac:spMk id="45" creationId="{D728A4FA-AC61-B9A4-B297-E0A804786DEF}"/>
          </ac:spMkLst>
        </pc:spChg>
        <pc:spChg chg="add mod">
          <ac:chgData name="Eric Mehiel" userId="9bce7a5a-ec70-4796-8c09-0041cb593dd1" providerId="ADAL" clId="{E689A3D0-8849-4F0E-B7CF-3E673B82F8E8}" dt="2023-03-14T00:46:44.886" v="4484" actId="1076"/>
          <ac:spMkLst>
            <pc:docMk/>
            <pc:sldMk cId="1956704243" sldId="279"/>
            <ac:spMk id="46" creationId="{2EB4AE93-9ED4-4267-9E5E-FD60C60ABD4D}"/>
          </ac:spMkLst>
        </pc:spChg>
        <pc:spChg chg="add mod">
          <ac:chgData name="Eric Mehiel" userId="9bce7a5a-ec70-4796-8c09-0041cb593dd1" providerId="ADAL" clId="{E689A3D0-8849-4F0E-B7CF-3E673B82F8E8}" dt="2023-03-14T00:46:44.886" v="4484" actId="1076"/>
          <ac:spMkLst>
            <pc:docMk/>
            <pc:sldMk cId="1956704243" sldId="279"/>
            <ac:spMk id="47" creationId="{98E7BE4A-BA44-F369-BDB0-9470C17EAE67}"/>
          </ac:spMkLst>
        </pc:spChg>
        <pc:spChg chg="add mod">
          <ac:chgData name="Eric Mehiel" userId="9bce7a5a-ec70-4796-8c09-0041cb593dd1" providerId="ADAL" clId="{E689A3D0-8849-4F0E-B7CF-3E673B82F8E8}" dt="2023-03-14T00:46:44.886" v="4484" actId="1076"/>
          <ac:spMkLst>
            <pc:docMk/>
            <pc:sldMk cId="1956704243" sldId="279"/>
            <ac:spMk id="48" creationId="{028700D5-4776-FEE4-4CBA-6839FED57062}"/>
          </ac:spMkLst>
        </pc:spChg>
        <pc:spChg chg="add mod">
          <ac:chgData name="Eric Mehiel" userId="9bce7a5a-ec70-4796-8c09-0041cb593dd1" providerId="ADAL" clId="{E689A3D0-8849-4F0E-B7CF-3E673B82F8E8}" dt="2023-03-14T00:46:44.886" v="4484" actId="1076"/>
          <ac:spMkLst>
            <pc:docMk/>
            <pc:sldMk cId="1956704243" sldId="279"/>
            <ac:spMk id="49" creationId="{8652C4F0-8743-716F-AFC0-777858CE4FB3}"/>
          </ac:spMkLst>
        </pc:spChg>
        <pc:spChg chg="add mod">
          <ac:chgData name="Eric Mehiel" userId="9bce7a5a-ec70-4796-8c09-0041cb593dd1" providerId="ADAL" clId="{E689A3D0-8849-4F0E-B7CF-3E673B82F8E8}" dt="2023-03-14T00:46:44.886" v="4484" actId="1076"/>
          <ac:spMkLst>
            <pc:docMk/>
            <pc:sldMk cId="1956704243" sldId="279"/>
            <ac:spMk id="50" creationId="{0269CB02-F0EE-9080-4DE2-D4F56A98B6DF}"/>
          </ac:spMkLst>
        </pc:spChg>
        <pc:spChg chg="add mod">
          <ac:chgData name="Eric Mehiel" userId="9bce7a5a-ec70-4796-8c09-0041cb593dd1" providerId="ADAL" clId="{E689A3D0-8849-4F0E-B7CF-3E673B82F8E8}" dt="2023-03-14T00:46:44.886" v="4484" actId="1076"/>
          <ac:spMkLst>
            <pc:docMk/>
            <pc:sldMk cId="1956704243" sldId="279"/>
            <ac:spMk id="51" creationId="{5BF1DDCE-88AB-146E-0602-5B5085E51057}"/>
          </ac:spMkLst>
        </pc:spChg>
        <pc:spChg chg="add mod">
          <ac:chgData name="Eric Mehiel" userId="9bce7a5a-ec70-4796-8c09-0041cb593dd1" providerId="ADAL" clId="{E689A3D0-8849-4F0E-B7CF-3E673B82F8E8}" dt="2023-03-14T00:46:44.886" v="4484" actId="1076"/>
          <ac:spMkLst>
            <pc:docMk/>
            <pc:sldMk cId="1956704243" sldId="279"/>
            <ac:spMk id="52" creationId="{C216F2E4-A310-275F-6311-76ED462E4C70}"/>
          </ac:spMkLst>
        </pc:spChg>
        <pc:spChg chg="add mod">
          <ac:chgData name="Eric Mehiel" userId="9bce7a5a-ec70-4796-8c09-0041cb593dd1" providerId="ADAL" clId="{E689A3D0-8849-4F0E-B7CF-3E673B82F8E8}" dt="2023-03-14T00:46:54.268" v="4486" actId="1076"/>
          <ac:spMkLst>
            <pc:docMk/>
            <pc:sldMk cId="1956704243" sldId="279"/>
            <ac:spMk id="65" creationId="{54A2C54E-DDD4-56DB-F8CC-71DFC77CA908}"/>
          </ac:spMkLst>
        </pc:spChg>
        <pc:grpChg chg="add del mod">
          <ac:chgData name="Eric Mehiel" userId="9bce7a5a-ec70-4796-8c09-0041cb593dd1" providerId="ADAL" clId="{E689A3D0-8849-4F0E-B7CF-3E673B82F8E8}" dt="2023-03-13T15:59:05.646" v="114" actId="165"/>
          <ac:grpSpMkLst>
            <pc:docMk/>
            <pc:sldMk cId="1956704243" sldId="279"/>
            <ac:grpSpMk id="4" creationId="{6BC648BB-5AF8-1F3A-61DE-28AE194A4B0E}"/>
          </ac:grpSpMkLst>
        </pc:grpChg>
        <pc:grpChg chg="add mod">
          <ac:chgData name="Eric Mehiel" userId="9bce7a5a-ec70-4796-8c09-0041cb593dd1" providerId="ADAL" clId="{E689A3D0-8849-4F0E-B7CF-3E673B82F8E8}" dt="2023-03-14T00:46:44.886" v="4484" actId="1076"/>
          <ac:grpSpMkLst>
            <pc:docMk/>
            <pc:sldMk cId="1956704243" sldId="279"/>
            <ac:grpSpMk id="32" creationId="{956668E9-BBD1-43CE-FD5E-45693A8B59FC}"/>
          </ac:grpSpMkLst>
        </pc:grpChg>
        <pc:grpChg chg="add mod">
          <ac:chgData name="Eric Mehiel" userId="9bce7a5a-ec70-4796-8c09-0041cb593dd1" providerId="ADAL" clId="{E689A3D0-8849-4F0E-B7CF-3E673B82F8E8}" dt="2023-03-14T00:46:44.886" v="4484" actId="1076"/>
          <ac:grpSpMkLst>
            <pc:docMk/>
            <pc:sldMk cId="1956704243" sldId="279"/>
            <ac:grpSpMk id="34" creationId="{F6207758-7B8B-FCE9-0CA0-52D68DAB9907}"/>
          </ac:grpSpMkLst>
        </pc:grpChg>
        <pc:grpChg chg="add mod">
          <ac:chgData name="Eric Mehiel" userId="9bce7a5a-ec70-4796-8c09-0041cb593dd1" providerId="ADAL" clId="{E689A3D0-8849-4F0E-B7CF-3E673B82F8E8}" dt="2023-03-13T15:59:55.313" v="126" actId="164"/>
          <ac:grpSpMkLst>
            <pc:docMk/>
            <pc:sldMk cId="1956704243" sldId="279"/>
            <ac:grpSpMk id="62" creationId="{AE323472-1D7D-156D-5531-B6C09B3132D2}"/>
          </ac:grpSpMkLst>
        </pc:grpChg>
        <pc:grpChg chg="add mod">
          <ac:chgData name="Eric Mehiel" userId="9bce7a5a-ec70-4796-8c09-0041cb593dd1" providerId="ADAL" clId="{E689A3D0-8849-4F0E-B7CF-3E673B82F8E8}" dt="2023-03-14T00:46:48.296" v="4485" actId="1076"/>
          <ac:grpSpMkLst>
            <pc:docMk/>
            <pc:sldMk cId="1956704243" sldId="279"/>
            <ac:grpSpMk id="63" creationId="{4BF6C47C-1AF6-F097-8F84-194CDDE4986D}"/>
          </ac:grpSpMkLst>
        </pc:grpChg>
        <pc:grpChg chg="add mod">
          <ac:chgData name="Eric Mehiel" userId="9bce7a5a-ec70-4796-8c09-0041cb593dd1" providerId="ADAL" clId="{E689A3D0-8849-4F0E-B7CF-3E673B82F8E8}" dt="2023-03-14T00:46:44.886" v="4484" actId="1076"/>
          <ac:grpSpMkLst>
            <pc:docMk/>
            <pc:sldMk cId="1956704243" sldId="279"/>
            <ac:grpSpMk id="64" creationId="{C1912557-A0C8-C03D-2D32-B19AEE65A9D9}"/>
          </ac:grpSpMkLst>
        </pc:grpChg>
        <pc:cxnChg chg="add mod topLvl">
          <ac:chgData name="Eric Mehiel" userId="9bce7a5a-ec70-4796-8c09-0041cb593dd1" providerId="ADAL" clId="{E689A3D0-8849-4F0E-B7CF-3E673B82F8E8}" dt="2023-03-14T00:46:48.296" v="4485" actId="1076"/>
          <ac:cxnSpMkLst>
            <pc:docMk/>
            <pc:sldMk cId="1956704243" sldId="279"/>
            <ac:cxnSpMk id="6" creationId="{97FDAD28-6788-A02C-19B3-B18B35845647}"/>
          </ac:cxnSpMkLst>
        </pc:cxnChg>
        <pc:cxnChg chg="add mod topLvl">
          <ac:chgData name="Eric Mehiel" userId="9bce7a5a-ec70-4796-8c09-0041cb593dd1" providerId="ADAL" clId="{E689A3D0-8849-4F0E-B7CF-3E673B82F8E8}" dt="2023-03-14T00:46:48.296" v="4485" actId="1076"/>
          <ac:cxnSpMkLst>
            <pc:docMk/>
            <pc:sldMk cId="1956704243" sldId="279"/>
            <ac:cxnSpMk id="7" creationId="{4EECA14F-D6AA-0374-8D1A-0FC71E34CB15}"/>
          </ac:cxnSpMkLst>
        </pc:cxnChg>
        <pc:cxnChg chg="add mod topLvl">
          <ac:chgData name="Eric Mehiel" userId="9bce7a5a-ec70-4796-8c09-0041cb593dd1" providerId="ADAL" clId="{E689A3D0-8849-4F0E-B7CF-3E673B82F8E8}" dt="2023-03-14T00:46:48.296" v="4485" actId="1076"/>
          <ac:cxnSpMkLst>
            <pc:docMk/>
            <pc:sldMk cId="1956704243" sldId="279"/>
            <ac:cxnSpMk id="8" creationId="{139098A1-2718-F41C-13AF-A68BF4A5B957}"/>
          </ac:cxnSpMkLst>
        </pc:cxnChg>
        <pc:cxnChg chg="add mod topLvl">
          <ac:chgData name="Eric Mehiel" userId="9bce7a5a-ec70-4796-8c09-0041cb593dd1" providerId="ADAL" clId="{E689A3D0-8849-4F0E-B7CF-3E673B82F8E8}" dt="2023-03-14T00:46:48.296" v="4485" actId="1076"/>
          <ac:cxnSpMkLst>
            <pc:docMk/>
            <pc:sldMk cId="1956704243" sldId="279"/>
            <ac:cxnSpMk id="9" creationId="{188E024B-9CEC-FF6B-1187-CDB498FD8D7B}"/>
          </ac:cxnSpMkLst>
        </pc:cxnChg>
        <pc:cxnChg chg="add mod topLvl">
          <ac:chgData name="Eric Mehiel" userId="9bce7a5a-ec70-4796-8c09-0041cb593dd1" providerId="ADAL" clId="{E689A3D0-8849-4F0E-B7CF-3E673B82F8E8}" dt="2023-03-14T00:46:48.296" v="4485" actId="1076"/>
          <ac:cxnSpMkLst>
            <pc:docMk/>
            <pc:sldMk cId="1956704243" sldId="279"/>
            <ac:cxnSpMk id="12" creationId="{E78109E4-5093-C5C5-1C5C-5284A069BC3A}"/>
          </ac:cxnSpMkLst>
        </pc:cxnChg>
        <pc:cxnChg chg="add mod topLvl">
          <ac:chgData name="Eric Mehiel" userId="9bce7a5a-ec70-4796-8c09-0041cb593dd1" providerId="ADAL" clId="{E689A3D0-8849-4F0E-B7CF-3E673B82F8E8}" dt="2023-03-14T00:46:48.296" v="4485" actId="1076"/>
          <ac:cxnSpMkLst>
            <pc:docMk/>
            <pc:sldMk cId="1956704243" sldId="279"/>
            <ac:cxnSpMk id="13" creationId="{66467C55-F04D-5835-5161-557C6840231F}"/>
          </ac:cxnSpMkLst>
        </pc:cxnChg>
        <pc:cxnChg chg="add mod topLvl">
          <ac:chgData name="Eric Mehiel" userId="9bce7a5a-ec70-4796-8c09-0041cb593dd1" providerId="ADAL" clId="{E689A3D0-8849-4F0E-B7CF-3E673B82F8E8}" dt="2023-03-14T00:46:48.296" v="4485" actId="1076"/>
          <ac:cxnSpMkLst>
            <pc:docMk/>
            <pc:sldMk cId="1956704243" sldId="279"/>
            <ac:cxnSpMk id="14" creationId="{32EFDC9B-8099-1AF9-5058-97E0075085D7}"/>
          </ac:cxnSpMkLst>
        </pc:cxnChg>
        <pc:cxnChg chg="add mod topLvl">
          <ac:chgData name="Eric Mehiel" userId="9bce7a5a-ec70-4796-8c09-0041cb593dd1" providerId="ADAL" clId="{E689A3D0-8849-4F0E-B7CF-3E673B82F8E8}" dt="2023-03-14T00:46:48.296" v="4485" actId="1076"/>
          <ac:cxnSpMkLst>
            <pc:docMk/>
            <pc:sldMk cId="1956704243" sldId="279"/>
            <ac:cxnSpMk id="15" creationId="{AA4ECBDC-8231-D050-35DF-0BF2D8C6844B}"/>
          </ac:cxnSpMkLst>
        </pc:cxnChg>
        <pc:cxnChg chg="add mod topLvl">
          <ac:chgData name="Eric Mehiel" userId="9bce7a5a-ec70-4796-8c09-0041cb593dd1" providerId="ADAL" clId="{E689A3D0-8849-4F0E-B7CF-3E673B82F8E8}" dt="2023-03-14T00:46:48.296" v="4485" actId="1076"/>
          <ac:cxnSpMkLst>
            <pc:docMk/>
            <pc:sldMk cId="1956704243" sldId="279"/>
            <ac:cxnSpMk id="16" creationId="{7175F147-3E67-3498-0DD5-5C87A087F6E8}"/>
          </ac:cxnSpMkLst>
        </pc:cxnChg>
        <pc:cxnChg chg="add mod topLvl">
          <ac:chgData name="Eric Mehiel" userId="9bce7a5a-ec70-4796-8c09-0041cb593dd1" providerId="ADAL" clId="{E689A3D0-8849-4F0E-B7CF-3E673B82F8E8}" dt="2023-03-14T00:46:48.296" v="4485" actId="1076"/>
          <ac:cxnSpMkLst>
            <pc:docMk/>
            <pc:sldMk cId="1956704243" sldId="279"/>
            <ac:cxnSpMk id="17" creationId="{343180A6-0254-42BE-DC89-69CCD264402E}"/>
          </ac:cxnSpMkLst>
        </pc:cxnChg>
        <pc:cxnChg chg="add mod topLvl">
          <ac:chgData name="Eric Mehiel" userId="9bce7a5a-ec70-4796-8c09-0041cb593dd1" providerId="ADAL" clId="{E689A3D0-8849-4F0E-B7CF-3E673B82F8E8}" dt="2023-03-14T00:46:48.296" v="4485" actId="1076"/>
          <ac:cxnSpMkLst>
            <pc:docMk/>
            <pc:sldMk cId="1956704243" sldId="279"/>
            <ac:cxnSpMk id="19" creationId="{9926E67D-951E-08AF-D863-6D61A14E3728}"/>
          </ac:cxnSpMkLst>
        </pc:cxnChg>
        <pc:cxnChg chg="add mod topLvl">
          <ac:chgData name="Eric Mehiel" userId="9bce7a5a-ec70-4796-8c09-0041cb593dd1" providerId="ADAL" clId="{E689A3D0-8849-4F0E-B7CF-3E673B82F8E8}" dt="2023-03-14T00:46:48.296" v="4485" actId="1076"/>
          <ac:cxnSpMkLst>
            <pc:docMk/>
            <pc:sldMk cId="1956704243" sldId="279"/>
            <ac:cxnSpMk id="23" creationId="{2AEA93FF-2704-7622-7FA2-6E4291A41FD3}"/>
          </ac:cxnSpMkLst>
        </pc:cxnChg>
        <pc:cxnChg chg="add mod topLvl">
          <ac:chgData name="Eric Mehiel" userId="9bce7a5a-ec70-4796-8c09-0041cb593dd1" providerId="ADAL" clId="{E689A3D0-8849-4F0E-B7CF-3E673B82F8E8}" dt="2023-03-14T00:46:48.296" v="4485" actId="1076"/>
          <ac:cxnSpMkLst>
            <pc:docMk/>
            <pc:sldMk cId="1956704243" sldId="279"/>
            <ac:cxnSpMk id="25" creationId="{C1E86A40-013C-120E-D0E6-4DDD9520C558}"/>
          </ac:cxnSpMkLst>
        </pc:cxnChg>
        <pc:cxnChg chg="add mod topLvl">
          <ac:chgData name="Eric Mehiel" userId="9bce7a5a-ec70-4796-8c09-0041cb593dd1" providerId="ADAL" clId="{E689A3D0-8849-4F0E-B7CF-3E673B82F8E8}" dt="2023-03-14T00:46:48.296" v="4485" actId="1076"/>
          <ac:cxnSpMkLst>
            <pc:docMk/>
            <pc:sldMk cId="1956704243" sldId="279"/>
            <ac:cxnSpMk id="26" creationId="{3DBE8419-A5A9-D7C8-DFB3-DD0D7926DE41}"/>
          </ac:cxnSpMkLst>
        </pc:cxnChg>
        <pc:cxnChg chg="add mod topLvl">
          <ac:chgData name="Eric Mehiel" userId="9bce7a5a-ec70-4796-8c09-0041cb593dd1" providerId="ADAL" clId="{E689A3D0-8849-4F0E-B7CF-3E673B82F8E8}" dt="2023-03-14T00:46:48.296" v="4485" actId="1076"/>
          <ac:cxnSpMkLst>
            <pc:docMk/>
            <pc:sldMk cId="1956704243" sldId="279"/>
            <ac:cxnSpMk id="27" creationId="{A4B72757-F247-DFF2-ADCB-50C68DBD51C8}"/>
          </ac:cxnSpMkLst>
        </pc:cxnChg>
        <pc:cxnChg chg="add mod topLvl">
          <ac:chgData name="Eric Mehiel" userId="9bce7a5a-ec70-4796-8c09-0041cb593dd1" providerId="ADAL" clId="{E689A3D0-8849-4F0E-B7CF-3E673B82F8E8}" dt="2023-03-14T00:46:48.296" v="4485" actId="1076"/>
          <ac:cxnSpMkLst>
            <pc:docMk/>
            <pc:sldMk cId="1956704243" sldId="279"/>
            <ac:cxnSpMk id="28" creationId="{6B7070F8-CDF5-BC91-95E2-4F4DE17C4F9E}"/>
          </ac:cxnSpMkLst>
        </pc:cxnChg>
        <pc:cxnChg chg="add mod topLvl">
          <ac:chgData name="Eric Mehiel" userId="9bce7a5a-ec70-4796-8c09-0041cb593dd1" providerId="ADAL" clId="{E689A3D0-8849-4F0E-B7CF-3E673B82F8E8}" dt="2023-03-14T00:46:48.296" v="4485" actId="1076"/>
          <ac:cxnSpMkLst>
            <pc:docMk/>
            <pc:sldMk cId="1956704243" sldId="279"/>
            <ac:cxnSpMk id="29" creationId="{5FB593EF-69F2-52E0-7588-DF32A047F8CF}"/>
          </ac:cxnSpMkLst>
        </pc:cxnChg>
        <pc:cxnChg chg="add mod">
          <ac:chgData name="Eric Mehiel" userId="9bce7a5a-ec70-4796-8c09-0041cb593dd1" providerId="ADAL" clId="{E689A3D0-8849-4F0E-B7CF-3E673B82F8E8}" dt="2023-03-14T00:46:44.886" v="4484" actId="1076"/>
          <ac:cxnSpMkLst>
            <pc:docMk/>
            <pc:sldMk cId="1956704243" sldId="279"/>
            <ac:cxnSpMk id="35" creationId="{D86BF183-6CC3-04D6-7660-F7FBD4CFDB18}"/>
          </ac:cxnSpMkLst>
        </pc:cxnChg>
        <pc:cxnChg chg="add mod">
          <ac:chgData name="Eric Mehiel" userId="9bce7a5a-ec70-4796-8c09-0041cb593dd1" providerId="ADAL" clId="{E689A3D0-8849-4F0E-B7CF-3E673B82F8E8}" dt="2023-03-14T00:46:44.886" v="4484" actId="1076"/>
          <ac:cxnSpMkLst>
            <pc:docMk/>
            <pc:sldMk cId="1956704243" sldId="279"/>
            <ac:cxnSpMk id="36" creationId="{7613A2A0-6D6B-C1BC-54B2-421D046E6DA2}"/>
          </ac:cxnSpMkLst>
        </pc:cxnChg>
        <pc:cxnChg chg="add mod">
          <ac:chgData name="Eric Mehiel" userId="9bce7a5a-ec70-4796-8c09-0041cb593dd1" providerId="ADAL" clId="{E689A3D0-8849-4F0E-B7CF-3E673B82F8E8}" dt="2023-03-14T00:46:44.886" v="4484" actId="1076"/>
          <ac:cxnSpMkLst>
            <pc:docMk/>
            <pc:sldMk cId="1956704243" sldId="279"/>
            <ac:cxnSpMk id="39" creationId="{4DE32416-F282-44B5-9978-433FA3CE6C19}"/>
          </ac:cxnSpMkLst>
        </pc:cxnChg>
        <pc:cxnChg chg="add mod">
          <ac:chgData name="Eric Mehiel" userId="9bce7a5a-ec70-4796-8c09-0041cb593dd1" providerId="ADAL" clId="{E689A3D0-8849-4F0E-B7CF-3E673B82F8E8}" dt="2023-03-14T00:46:44.886" v="4484" actId="1076"/>
          <ac:cxnSpMkLst>
            <pc:docMk/>
            <pc:sldMk cId="1956704243" sldId="279"/>
            <ac:cxnSpMk id="53" creationId="{90477470-6F10-BFD2-FA42-372A892119C5}"/>
          </ac:cxnSpMkLst>
        </pc:cxnChg>
        <pc:cxnChg chg="add mod">
          <ac:chgData name="Eric Mehiel" userId="9bce7a5a-ec70-4796-8c09-0041cb593dd1" providerId="ADAL" clId="{E689A3D0-8849-4F0E-B7CF-3E673B82F8E8}" dt="2023-03-14T00:46:44.886" v="4484" actId="1076"/>
          <ac:cxnSpMkLst>
            <pc:docMk/>
            <pc:sldMk cId="1956704243" sldId="279"/>
            <ac:cxnSpMk id="54" creationId="{04630AC9-3A21-7F04-7938-BB0F3C1C347B}"/>
          </ac:cxnSpMkLst>
        </pc:cxnChg>
        <pc:cxnChg chg="add mod">
          <ac:chgData name="Eric Mehiel" userId="9bce7a5a-ec70-4796-8c09-0041cb593dd1" providerId="ADAL" clId="{E689A3D0-8849-4F0E-B7CF-3E673B82F8E8}" dt="2023-03-14T00:46:44.886" v="4484" actId="1076"/>
          <ac:cxnSpMkLst>
            <pc:docMk/>
            <pc:sldMk cId="1956704243" sldId="279"/>
            <ac:cxnSpMk id="55" creationId="{2376DAB1-6D81-AE54-481F-9765ED1B19C4}"/>
          </ac:cxnSpMkLst>
        </pc:cxnChg>
        <pc:cxnChg chg="add mod">
          <ac:chgData name="Eric Mehiel" userId="9bce7a5a-ec70-4796-8c09-0041cb593dd1" providerId="ADAL" clId="{E689A3D0-8849-4F0E-B7CF-3E673B82F8E8}" dt="2023-03-14T00:46:44.886" v="4484" actId="1076"/>
          <ac:cxnSpMkLst>
            <pc:docMk/>
            <pc:sldMk cId="1956704243" sldId="279"/>
            <ac:cxnSpMk id="56" creationId="{7BEB8D7B-5E05-A121-474A-413B841225E3}"/>
          </ac:cxnSpMkLst>
        </pc:cxnChg>
        <pc:cxnChg chg="add mod">
          <ac:chgData name="Eric Mehiel" userId="9bce7a5a-ec70-4796-8c09-0041cb593dd1" providerId="ADAL" clId="{E689A3D0-8849-4F0E-B7CF-3E673B82F8E8}" dt="2023-03-14T00:46:44.886" v="4484" actId="1076"/>
          <ac:cxnSpMkLst>
            <pc:docMk/>
            <pc:sldMk cId="1956704243" sldId="279"/>
            <ac:cxnSpMk id="57" creationId="{33C150A8-8138-09AB-04E1-31347C062721}"/>
          </ac:cxnSpMkLst>
        </pc:cxnChg>
        <pc:cxnChg chg="add mod">
          <ac:chgData name="Eric Mehiel" userId="9bce7a5a-ec70-4796-8c09-0041cb593dd1" providerId="ADAL" clId="{E689A3D0-8849-4F0E-B7CF-3E673B82F8E8}" dt="2023-03-14T00:46:44.886" v="4484" actId="1076"/>
          <ac:cxnSpMkLst>
            <pc:docMk/>
            <pc:sldMk cId="1956704243" sldId="279"/>
            <ac:cxnSpMk id="58" creationId="{E21A5266-1E9C-7CB2-1EFC-B281B6C14BF5}"/>
          </ac:cxnSpMkLst>
        </pc:cxnChg>
        <pc:cxnChg chg="add mod">
          <ac:chgData name="Eric Mehiel" userId="9bce7a5a-ec70-4796-8c09-0041cb593dd1" providerId="ADAL" clId="{E689A3D0-8849-4F0E-B7CF-3E673B82F8E8}" dt="2023-03-14T00:46:44.886" v="4484" actId="1076"/>
          <ac:cxnSpMkLst>
            <pc:docMk/>
            <pc:sldMk cId="1956704243" sldId="279"/>
            <ac:cxnSpMk id="59" creationId="{75EEFD35-F24B-603C-2715-1C6E957D8ED7}"/>
          </ac:cxnSpMkLst>
        </pc:cxnChg>
        <pc:cxnChg chg="add mod">
          <ac:chgData name="Eric Mehiel" userId="9bce7a5a-ec70-4796-8c09-0041cb593dd1" providerId="ADAL" clId="{E689A3D0-8849-4F0E-B7CF-3E673B82F8E8}" dt="2023-03-14T00:46:44.886" v="4484" actId="1076"/>
          <ac:cxnSpMkLst>
            <pc:docMk/>
            <pc:sldMk cId="1956704243" sldId="279"/>
            <ac:cxnSpMk id="60" creationId="{E52D0197-2668-5242-F1C8-26CF4B2EFC95}"/>
          </ac:cxnSpMkLst>
        </pc:cxnChg>
        <pc:cxnChg chg="add mod">
          <ac:chgData name="Eric Mehiel" userId="9bce7a5a-ec70-4796-8c09-0041cb593dd1" providerId="ADAL" clId="{E689A3D0-8849-4F0E-B7CF-3E673B82F8E8}" dt="2023-03-14T00:46:44.886" v="4484" actId="1076"/>
          <ac:cxnSpMkLst>
            <pc:docMk/>
            <pc:sldMk cId="1956704243" sldId="279"/>
            <ac:cxnSpMk id="61" creationId="{08F8C930-A2E1-76E4-D48A-22AE65FE6C96}"/>
          </ac:cxnSpMkLst>
        </pc:cxnChg>
      </pc:sldChg>
      <pc:sldChg chg="addSp delSp modSp add mod modClrScheme chgLayout">
        <pc:chgData name="Eric Mehiel" userId="9bce7a5a-ec70-4796-8c09-0041cb593dd1" providerId="ADAL" clId="{E689A3D0-8849-4F0E-B7CF-3E673B82F8E8}" dt="2023-03-14T00:40:23.827" v="3732" actId="20577"/>
        <pc:sldMkLst>
          <pc:docMk/>
          <pc:sldMk cId="1430740518" sldId="280"/>
        </pc:sldMkLst>
        <pc:spChg chg="mod ord">
          <ac:chgData name="Eric Mehiel" userId="9bce7a5a-ec70-4796-8c09-0041cb593dd1" providerId="ADAL" clId="{E689A3D0-8849-4F0E-B7CF-3E673B82F8E8}" dt="2023-03-14T00:34:18.204" v="3170"/>
          <ac:spMkLst>
            <pc:docMk/>
            <pc:sldMk cId="1430740518" sldId="280"/>
            <ac:spMk id="2" creationId="{00000000-0000-0000-0000-000000000000}"/>
          </ac:spMkLst>
        </pc:spChg>
        <pc:spChg chg="add mod ord">
          <ac:chgData name="Eric Mehiel" userId="9bce7a5a-ec70-4796-8c09-0041cb593dd1" providerId="ADAL" clId="{E689A3D0-8849-4F0E-B7CF-3E673B82F8E8}" dt="2023-03-14T00:34:38.012" v="3205" actId="20577"/>
          <ac:spMkLst>
            <pc:docMk/>
            <pc:sldMk cId="1430740518" sldId="280"/>
            <ac:spMk id="3" creationId="{DE901F86-06CB-840A-5A90-FF4B589897BD}"/>
          </ac:spMkLst>
        </pc:spChg>
        <pc:spChg chg="add mod ord">
          <ac:chgData name="Eric Mehiel" userId="9bce7a5a-ec70-4796-8c09-0041cb593dd1" providerId="ADAL" clId="{E689A3D0-8849-4F0E-B7CF-3E673B82F8E8}" dt="2023-03-14T00:40:23.827" v="3732" actId="20577"/>
          <ac:spMkLst>
            <pc:docMk/>
            <pc:sldMk cId="1430740518" sldId="280"/>
            <ac:spMk id="4" creationId="{F13B781D-D78E-9260-3C9B-B1F20053A1EA}"/>
          </ac:spMkLst>
        </pc:spChg>
        <pc:spChg chg="mod ord">
          <ac:chgData name="Eric Mehiel" userId="9bce7a5a-ec70-4796-8c09-0041cb593dd1" providerId="ADAL" clId="{E689A3D0-8849-4F0E-B7CF-3E673B82F8E8}" dt="2023-03-14T00:33:32.303" v="3147" actId="700"/>
          <ac:spMkLst>
            <pc:docMk/>
            <pc:sldMk cId="1430740518" sldId="280"/>
            <ac:spMk id="6" creationId="{00000000-0000-0000-0000-000000000000}"/>
          </ac:spMkLst>
        </pc:spChg>
        <pc:grpChg chg="del">
          <ac:chgData name="Eric Mehiel" userId="9bce7a5a-ec70-4796-8c09-0041cb593dd1" providerId="ADAL" clId="{E689A3D0-8849-4F0E-B7CF-3E673B82F8E8}" dt="2023-03-13T16:40:03.299" v="154" actId="478"/>
          <ac:grpSpMkLst>
            <pc:docMk/>
            <pc:sldMk cId="1430740518" sldId="280"/>
            <ac:grpSpMk id="13" creationId="{00000000-0000-0000-0000-000000000000}"/>
          </ac:grpSpMkLst>
        </pc:grpChg>
        <pc:picChg chg="mod ord modCrop">
          <ac:chgData name="Eric Mehiel" userId="9bce7a5a-ec70-4796-8c09-0041cb593dd1" providerId="ADAL" clId="{E689A3D0-8849-4F0E-B7CF-3E673B82F8E8}" dt="2023-03-14T00:33:53.920" v="3167" actId="1035"/>
          <ac:picMkLst>
            <pc:docMk/>
            <pc:sldMk cId="1430740518" sldId="280"/>
            <ac:picMk id="11" creationId="{00000000-0000-0000-0000-000000000000}"/>
          </ac:picMkLst>
        </pc:picChg>
        <pc:picChg chg="del">
          <ac:chgData name="Eric Mehiel" userId="9bce7a5a-ec70-4796-8c09-0041cb593dd1" providerId="ADAL" clId="{E689A3D0-8849-4F0E-B7CF-3E673B82F8E8}" dt="2023-03-13T16:40:00.469" v="153" actId="478"/>
          <ac:picMkLst>
            <pc:docMk/>
            <pc:sldMk cId="1430740518" sldId="280"/>
            <ac:picMk id="12" creationId="{00000000-0000-0000-0000-000000000000}"/>
          </ac:picMkLst>
        </pc:picChg>
        <pc:cxnChg chg="mod">
          <ac:chgData name="Eric Mehiel" userId="9bce7a5a-ec70-4796-8c09-0041cb593dd1" providerId="ADAL" clId="{E689A3D0-8849-4F0E-B7CF-3E673B82F8E8}" dt="2023-03-13T16:40:03.299" v="154" actId="478"/>
          <ac:cxnSpMkLst>
            <pc:docMk/>
            <pc:sldMk cId="1430740518" sldId="280"/>
            <ac:cxnSpMk id="30" creationId="{00000000-0000-0000-0000-000000000000}"/>
          </ac:cxnSpMkLst>
        </pc:cxnChg>
        <pc:cxnChg chg="mod">
          <ac:chgData name="Eric Mehiel" userId="9bce7a5a-ec70-4796-8c09-0041cb593dd1" providerId="ADAL" clId="{E689A3D0-8849-4F0E-B7CF-3E673B82F8E8}" dt="2023-03-13T16:40:03.299" v="154" actId="478"/>
          <ac:cxnSpMkLst>
            <pc:docMk/>
            <pc:sldMk cId="1430740518" sldId="280"/>
            <ac:cxnSpMk id="31" creationId="{00000000-0000-0000-0000-000000000000}"/>
          </ac:cxnSpMkLst>
        </pc:cxnChg>
        <pc:cxnChg chg="mod">
          <ac:chgData name="Eric Mehiel" userId="9bce7a5a-ec70-4796-8c09-0041cb593dd1" providerId="ADAL" clId="{E689A3D0-8849-4F0E-B7CF-3E673B82F8E8}" dt="2023-03-13T16:40:03.299" v="154" actId="478"/>
          <ac:cxnSpMkLst>
            <pc:docMk/>
            <pc:sldMk cId="1430740518" sldId="280"/>
            <ac:cxnSpMk id="32" creationId="{00000000-0000-0000-0000-000000000000}"/>
          </ac:cxnSpMkLst>
        </pc:cxnChg>
        <pc:cxnChg chg="mod">
          <ac:chgData name="Eric Mehiel" userId="9bce7a5a-ec70-4796-8c09-0041cb593dd1" providerId="ADAL" clId="{E689A3D0-8849-4F0E-B7CF-3E673B82F8E8}" dt="2023-03-13T16:40:03.299" v="154" actId="478"/>
          <ac:cxnSpMkLst>
            <pc:docMk/>
            <pc:sldMk cId="1430740518" sldId="280"/>
            <ac:cxnSpMk id="33" creationId="{00000000-0000-0000-0000-000000000000}"/>
          </ac:cxnSpMkLst>
        </pc:cxnChg>
        <pc:cxnChg chg="mod">
          <ac:chgData name="Eric Mehiel" userId="9bce7a5a-ec70-4796-8c09-0041cb593dd1" providerId="ADAL" clId="{E689A3D0-8849-4F0E-B7CF-3E673B82F8E8}" dt="2023-03-13T16:40:03.299" v="154" actId="478"/>
          <ac:cxnSpMkLst>
            <pc:docMk/>
            <pc:sldMk cId="1430740518" sldId="280"/>
            <ac:cxnSpMk id="34" creationId="{00000000-0000-0000-0000-000000000000}"/>
          </ac:cxnSpMkLst>
        </pc:cxnChg>
        <pc:cxnChg chg="mod">
          <ac:chgData name="Eric Mehiel" userId="9bce7a5a-ec70-4796-8c09-0041cb593dd1" providerId="ADAL" clId="{E689A3D0-8849-4F0E-B7CF-3E673B82F8E8}" dt="2023-03-13T16:40:03.299" v="154" actId="478"/>
          <ac:cxnSpMkLst>
            <pc:docMk/>
            <pc:sldMk cId="1430740518" sldId="280"/>
            <ac:cxnSpMk id="35" creationId="{00000000-0000-0000-0000-000000000000}"/>
          </ac:cxnSpMkLst>
        </pc:cxnChg>
        <pc:cxnChg chg="mod">
          <ac:chgData name="Eric Mehiel" userId="9bce7a5a-ec70-4796-8c09-0041cb593dd1" providerId="ADAL" clId="{E689A3D0-8849-4F0E-B7CF-3E673B82F8E8}" dt="2023-03-13T16:40:03.299" v="154" actId="478"/>
          <ac:cxnSpMkLst>
            <pc:docMk/>
            <pc:sldMk cId="1430740518" sldId="280"/>
            <ac:cxnSpMk id="37" creationId="{00000000-0000-0000-0000-000000000000}"/>
          </ac:cxnSpMkLst>
        </pc:cxnChg>
        <pc:cxnChg chg="mod">
          <ac:chgData name="Eric Mehiel" userId="9bce7a5a-ec70-4796-8c09-0041cb593dd1" providerId="ADAL" clId="{E689A3D0-8849-4F0E-B7CF-3E673B82F8E8}" dt="2023-03-13T16:40:03.299" v="154" actId="478"/>
          <ac:cxnSpMkLst>
            <pc:docMk/>
            <pc:sldMk cId="1430740518" sldId="280"/>
            <ac:cxnSpMk id="38" creationId="{00000000-0000-0000-0000-000000000000}"/>
          </ac:cxnSpMkLst>
        </pc:cxnChg>
        <pc:cxnChg chg="mod">
          <ac:chgData name="Eric Mehiel" userId="9bce7a5a-ec70-4796-8c09-0041cb593dd1" providerId="ADAL" clId="{E689A3D0-8849-4F0E-B7CF-3E673B82F8E8}" dt="2023-03-13T16:40:03.299" v="154" actId="478"/>
          <ac:cxnSpMkLst>
            <pc:docMk/>
            <pc:sldMk cId="1430740518" sldId="280"/>
            <ac:cxnSpMk id="39" creationId="{00000000-0000-0000-0000-000000000000}"/>
          </ac:cxnSpMkLst>
        </pc:cxnChg>
      </pc:sldChg>
      <pc:sldChg chg="modSp new mod">
        <pc:chgData name="Eric Mehiel" userId="9bce7a5a-ec70-4796-8c09-0041cb593dd1" providerId="ADAL" clId="{E689A3D0-8849-4F0E-B7CF-3E673B82F8E8}" dt="2023-03-14T00:09:45.871" v="2563" actId="14100"/>
        <pc:sldMkLst>
          <pc:docMk/>
          <pc:sldMk cId="1705668138" sldId="281"/>
        </pc:sldMkLst>
        <pc:spChg chg="mod">
          <ac:chgData name="Eric Mehiel" userId="9bce7a5a-ec70-4796-8c09-0041cb593dd1" providerId="ADAL" clId="{E689A3D0-8849-4F0E-B7CF-3E673B82F8E8}" dt="2023-03-14T00:09:35.989" v="2560" actId="1036"/>
          <ac:spMkLst>
            <pc:docMk/>
            <pc:sldMk cId="1705668138" sldId="281"/>
            <ac:spMk id="2" creationId="{97DDE16F-28E6-07EE-2CBD-F4687649A76A}"/>
          </ac:spMkLst>
        </pc:spChg>
        <pc:spChg chg="mod">
          <ac:chgData name="Eric Mehiel" userId="9bce7a5a-ec70-4796-8c09-0041cb593dd1" providerId="ADAL" clId="{E689A3D0-8849-4F0E-B7CF-3E673B82F8E8}" dt="2023-03-14T00:09:45.871" v="2563" actId="14100"/>
          <ac:spMkLst>
            <pc:docMk/>
            <pc:sldMk cId="1705668138" sldId="281"/>
            <ac:spMk id="3" creationId="{BAB11618-3FF6-BA72-39C9-D7AD523014DE}"/>
          </ac:spMkLst>
        </pc:spChg>
        <pc:spChg chg="mod">
          <ac:chgData name="Eric Mehiel" userId="9bce7a5a-ec70-4796-8c09-0041cb593dd1" providerId="ADAL" clId="{E689A3D0-8849-4F0E-B7CF-3E673B82F8E8}" dt="2023-03-14T00:09:35.989" v="2560" actId="1036"/>
          <ac:spMkLst>
            <pc:docMk/>
            <pc:sldMk cId="1705668138" sldId="281"/>
            <ac:spMk id="4" creationId="{26857EBE-7E0F-5F92-13D0-54D3F1CCED12}"/>
          </ac:spMkLst>
        </pc:spChg>
      </pc:sldChg>
      <pc:sldChg chg="add del">
        <pc:chgData name="Eric Mehiel" userId="9bce7a5a-ec70-4796-8c09-0041cb593dd1" providerId="ADAL" clId="{E689A3D0-8849-4F0E-B7CF-3E673B82F8E8}" dt="2023-03-13T16:40:13.530" v="157" actId="47"/>
        <pc:sldMkLst>
          <pc:docMk/>
          <pc:sldMk cId="2250326116" sldId="281"/>
        </pc:sldMkLst>
      </pc:sldChg>
      <pc:sldChg chg="modSp new mod">
        <pc:chgData name="Eric Mehiel" userId="9bce7a5a-ec70-4796-8c09-0041cb593dd1" providerId="ADAL" clId="{E689A3D0-8849-4F0E-B7CF-3E673B82F8E8}" dt="2023-03-14T00:28:59.932" v="2980" actId="113"/>
        <pc:sldMkLst>
          <pc:docMk/>
          <pc:sldMk cId="904238201" sldId="282"/>
        </pc:sldMkLst>
        <pc:spChg chg="mod">
          <ac:chgData name="Eric Mehiel" userId="9bce7a5a-ec70-4796-8c09-0041cb593dd1" providerId="ADAL" clId="{E689A3D0-8849-4F0E-B7CF-3E673B82F8E8}" dt="2023-03-14T00:27:32.028" v="2964" actId="14100"/>
          <ac:spMkLst>
            <pc:docMk/>
            <pc:sldMk cId="904238201" sldId="282"/>
            <ac:spMk id="2" creationId="{8328BBF0-88AE-C312-CA4F-4A74FD7B9D39}"/>
          </ac:spMkLst>
        </pc:spChg>
        <pc:spChg chg="mod">
          <ac:chgData name="Eric Mehiel" userId="9bce7a5a-ec70-4796-8c09-0041cb593dd1" providerId="ADAL" clId="{E689A3D0-8849-4F0E-B7CF-3E673B82F8E8}" dt="2023-03-14T00:28:59.932" v="2980" actId="113"/>
          <ac:spMkLst>
            <pc:docMk/>
            <pc:sldMk cId="904238201" sldId="282"/>
            <ac:spMk id="3" creationId="{35CB5A0B-25F9-3D44-7020-0D707DC7E126}"/>
          </ac:spMkLst>
        </pc:spChg>
        <pc:spChg chg="mod">
          <ac:chgData name="Eric Mehiel" userId="9bce7a5a-ec70-4796-8c09-0041cb593dd1" providerId="ADAL" clId="{E689A3D0-8849-4F0E-B7CF-3E673B82F8E8}" dt="2023-03-14T00:27:32.028" v="2964" actId="14100"/>
          <ac:spMkLst>
            <pc:docMk/>
            <pc:sldMk cId="904238201" sldId="282"/>
            <ac:spMk id="4" creationId="{DE07BD31-7722-B4F1-7959-03235517E037}"/>
          </ac:spMkLst>
        </pc:spChg>
      </pc:sldChg>
      <pc:sldChg chg="addSp delSp modSp new mod modClrScheme chgLayout">
        <pc:chgData name="Eric Mehiel" userId="9bce7a5a-ec70-4796-8c09-0041cb593dd1" providerId="ADAL" clId="{E689A3D0-8849-4F0E-B7CF-3E673B82F8E8}" dt="2023-03-15T16:51:47.190" v="7759" actId="14100"/>
        <pc:sldMkLst>
          <pc:docMk/>
          <pc:sldMk cId="1449353974" sldId="283"/>
        </pc:sldMkLst>
        <pc:spChg chg="del mod ord">
          <ac:chgData name="Eric Mehiel" userId="9bce7a5a-ec70-4796-8c09-0041cb593dd1" providerId="ADAL" clId="{E689A3D0-8849-4F0E-B7CF-3E673B82F8E8}" dt="2023-03-13T23:36:25.883" v="259" actId="700"/>
          <ac:spMkLst>
            <pc:docMk/>
            <pc:sldMk cId="1449353974" sldId="283"/>
            <ac:spMk id="2" creationId="{A41FF417-697A-ABEF-146A-D675DEF61FCF}"/>
          </ac:spMkLst>
        </pc:spChg>
        <pc:spChg chg="mod ord">
          <ac:chgData name="Eric Mehiel" userId="9bce7a5a-ec70-4796-8c09-0041cb593dd1" providerId="ADAL" clId="{E689A3D0-8849-4F0E-B7CF-3E673B82F8E8}" dt="2023-03-13T23:36:25.883" v="259" actId="700"/>
          <ac:spMkLst>
            <pc:docMk/>
            <pc:sldMk cId="1449353974" sldId="283"/>
            <ac:spMk id="3" creationId="{DEFA8AC6-BD85-C2BE-C5C6-774CB132ECB3}"/>
          </ac:spMkLst>
        </pc:spChg>
        <pc:spChg chg="add mod ord">
          <ac:chgData name="Eric Mehiel" userId="9bce7a5a-ec70-4796-8c09-0041cb593dd1" providerId="ADAL" clId="{E689A3D0-8849-4F0E-B7CF-3E673B82F8E8}" dt="2023-03-13T23:36:27.496" v="260"/>
          <ac:spMkLst>
            <pc:docMk/>
            <pc:sldMk cId="1449353974" sldId="283"/>
            <ac:spMk id="4" creationId="{A08D6715-3DAD-BE7C-FB7E-396A29BC158C}"/>
          </ac:spMkLst>
        </pc:spChg>
        <pc:spChg chg="add mod ord">
          <ac:chgData name="Eric Mehiel" userId="9bce7a5a-ec70-4796-8c09-0041cb593dd1" providerId="ADAL" clId="{E689A3D0-8849-4F0E-B7CF-3E673B82F8E8}" dt="2023-03-15T16:51:43.486" v="7758" actId="1035"/>
          <ac:spMkLst>
            <pc:docMk/>
            <pc:sldMk cId="1449353974" sldId="283"/>
            <ac:spMk id="5" creationId="{A188F95B-53BF-216F-5FD0-94FA159F7DDF}"/>
          </ac:spMkLst>
        </pc:spChg>
        <pc:spChg chg="add mod ord">
          <ac:chgData name="Eric Mehiel" userId="9bce7a5a-ec70-4796-8c09-0041cb593dd1" providerId="ADAL" clId="{E689A3D0-8849-4F0E-B7CF-3E673B82F8E8}" dt="2023-03-15T16:51:47.190" v="7759" actId="14100"/>
          <ac:spMkLst>
            <pc:docMk/>
            <pc:sldMk cId="1449353974" sldId="283"/>
            <ac:spMk id="6" creationId="{73F4DD01-F339-7913-CD72-4BBCAD27F2A9}"/>
          </ac:spMkLst>
        </pc:spChg>
      </pc:sldChg>
      <pc:sldChg chg="addSp delSp modSp new mod">
        <pc:chgData name="Eric Mehiel" userId="9bce7a5a-ec70-4796-8c09-0041cb593dd1" providerId="ADAL" clId="{E689A3D0-8849-4F0E-B7CF-3E673B82F8E8}" dt="2023-03-16T17:39:12.323" v="8161" actId="1036"/>
        <pc:sldMkLst>
          <pc:docMk/>
          <pc:sldMk cId="3798699850" sldId="284"/>
        </pc:sldMkLst>
        <pc:spChg chg="mod">
          <ac:chgData name="Eric Mehiel" userId="9bce7a5a-ec70-4796-8c09-0041cb593dd1" providerId="ADAL" clId="{E689A3D0-8849-4F0E-B7CF-3E673B82F8E8}" dt="2023-03-13T23:52:45.609" v="1237" actId="1076"/>
          <ac:spMkLst>
            <pc:docMk/>
            <pc:sldMk cId="3798699850" sldId="284"/>
            <ac:spMk id="2" creationId="{8694A993-5E13-CB1A-4429-632BB5DC377D}"/>
          </ac:spMkLst>
        </pc:spChg>
        <pc:spChg chg="add del mod">
          <ac:chgData name="Eric Mehiel" userId="9bce7a5a-ec70-4796-8c09-0041cb593dd1" providerId="ADAL" clId="{E689A3D0-8849-4F0E-B7CF-3E673B82F8E8}" dt="2023-03-16T17:39:12.323" v="8161" actId="1036"/>
          <ac:spMkLst>
            <pc:docMk/>
            <pc:sldMk cId="3798699850" sldId="284"/>
            <ac:spMk id="5" creationId="{969F670B-0639-8A1B-5BB9-657BBD411194}"/>
          </ac:spMkLst>
        </pc:spChg>
        <pc:spChg chg="add mod">
          <ac:chgData name="Eric Mehiel" userId="9bce7a5a-ec70-4796-8c09-0041cb593dd1" providerId="ADAL" clId="{E689A3D0-8849-4F0E-B7CF-3E673B82F8E8}" dt="2023-03-13T23:53:54.134" v="1372" actId="20577"/>
          <ac:spMkLst>
            <pc:docMk/>
            <pc:sldMk cId="3798699850" sldId="284"/>
            <ac:spMk id="6" creationId="{5E8E1FAE-48EC-4E25-FA0F-1362F34B0A93}"/>
          </ac:spMkLst>
        </pc:spChg>
      </pc:sldChg>
      <pc:sldChg chg="modSp new mod">
        <pc:chgData name="Eric Mehiel" userId="9bce7a5a-ec70-4796-8c09-0041cb593dd1" providerId="ADAL" clId="{E689A3D0-8849-4F0E-B7CF-3E673B82F8E8}" dt="2023-03-16T17:38:38.924" v="8129" actId="6549"/>
        <pc:sldMkLst>
          <pc:docMk/>
          <pc:sldMk cId="3384658782" sldId="285"/>
        </pc:sldMkLst>
        <pc:spChg chg="mod">
          <ac:chgData name="Eric Mehiel" userId="9bce7a5a-ec70-4796-8c09-0041cb593dd1" providerId="ADAL" clId="{E689A3D0-8849-4F0E-B7CF-3E673B82F8E8}" dt="2023-03-13T23:55:20.628" v="1421" actId="20577"/>
          <ac:spMkLst>
            <pc:docMk/>
            <pc:sldMk cId="3384658782" sldId="285"/>
            <ac:spMk id="2" creationId="{1BAA42C9-5EB5-5431-6AAF-ACF0878F8EFE}"/>
          </ac:spMkLst>
        </pc:spChg>
        <pc:spChg chg="mod">
          <ac:chgData name="Eric Mehiel" userId="9bce7a5a-ec70-4796-8c09-0041cb593dd1" providerId="ADAL" clId="{E689A3D0-8849-4F0E-B7CF-3E673B82F8E8}" dt="2023-03-13T23:55:10.604" v="1408" actId="20577"/>
          <ac:spMkLst>
            <pc:docMk/>
            <pc:sldMk cId="3384658782" sldId="285"/>
            <ac:spMk id="3" creationId="{F369BF22-EBD8-AB6F-1B8D-CC9D7883F195}"/>
          </ac:spMkLst>
        </pc:spChg>
        <pc:spChg chg="mod">
          <ac:chgData name="Eric Mehiel" userId="9bce7a5a-ec70-4796-8c09-0041cb593dd1" providerId="ADAL" clId="{E689A3D0-8849-4F0E-B7CF-3E673B82F8E8}" dt="2023-03-13T23:59:18.109" v="2119" actId="20577"/>
          <ac:spMkLst>
            <pc:docMk/>
            <pc:sldMk cId="3384658782" sldId="285"/>
            <ac:spMk id="4" creationId="{9F30FEA3-2BC9-4CEB-49E0-7FE2C8FB7DAE}"/>
          </ac:spMkLst>
        </pc:spChg>
        <pc:spChg chg="mod">
          <ac:chgData name="Eric Mehiel" userId="9bce7a5a-ec70-4796-8c09-0041cb593dd1" providerId="ADAL" clId="{E689A3D0-8849-4F0E-B7CF-3E673B82F8E8}" dt="2023-03-13T23:59:14.201" v="2111" actId="20577"/>
          <ac:spMkLst>
            <pc:docMk/>
            <pc:sldMk cId="3384658782" sldId="285"/>
            <ac:spMk id="5" creationId="{533019F3-8EAE-0231-B510-9FF292D43C6E}"/>
          </ac:spMkLst>
        </pc:spChg>
        <pc:spChg chg="mod">
          <ac:chgData name="Eric Mehiel" userId="9bce7a5a-ec70-4796-8c09-0041cb593dd1" providerId="ADAL" clId="{E689A3D0-8849-4F0E-B7CF-3E673B82F8E8}" dt="2023-03-16T17:38:38.924" v="8129" actId="6549"/>
          <ac:spMkLst>
            <pc:docMk/>
            <pc:sldMk cId="3384658782" sldId="285"/>
            <ac:spMk id="6" creationId="{FA55F164-568F-96BD-674C-4B4FDCC8CC4F}"/>
          </ac:spMkLst>
        </pc:spChg>
        <pc:spChg chg="mod">
          <ac:chgData name="Eric Mehiel" userId="9bce7a5a-ec70-4796-8c09-0041cb593dd1" providerId="ADAL" clId="{E689A3D0-8849-4F0E-B7CF-3E673B82F8E8}" dt="2023-03-13T23:57:07.699" v="1791" actId="20577"/>
          <ac:spMkLst>
            <pc:docMk/>
            <pc:sldMk cId="3384658782" sldId="285"/>
            <ac:spMk id="7" creationId="{1568A5E8-8BDF-4004-D12B-16667ED26CB2}"/>
          </ac:spMkLst>
        </pc:spChg>
        <pc:spChg chg="mod">
          <ac:chgData name="Eric Mehiel" userId="9bce7a5a-ec70-4796-8c09-0041cb593dd1" providerId="ADAL" clId="{E689A3D0-8849-4F0E-B7CF-3E673B82F8E8}" dt="2023-03-13T23:59:48.286" v="2146" actId="1076"/>
          <ac:spMkLst>
            <pc:docMk/>
            <pc:sldMk cId="3384658782" sldId="285"/>
            <ac:spMk id="8" creationId="{42CEC6EA-AC32-EEBC-66A9-9902805FB2C0}"/>
          </ac:spMkLst>
        </pc:spChg>
      </pc:sldChg>
      <pc:sldChg chg="addSp delSp modSp new mod modClrScheme chgLayout">
        <pc:chgData name="Eric Mehiel" userId="9bce7a5a-ec70-4796-8c09-0041cb593dd1" providerId="ADAL" clId="{E689A3D0-8849-4F0E-B7CF-3E673B82F8E8}" dt="2023-03-15T16:52:32.256" v="7834" actId="1037"/>
        <pc:sldMkLst>
          <pc:docMk/>
          <pc:sldMk cId="1966034750" sldId="286"/>
        </pc:sldMkLst>
        <pc:spChg chg="del mod ord">
          <ac:chgData name="Eric Mehiel" userId="9bce7a5a-ec70-4796-8c09-0041cb593dd1" providerId="ADAL" clId="{E689A3D0-8849-4F0E-B7CF-3E673B82F8E8}" dt="2023-03-14T00:12:42.719" v="2565" actId="700"/>
          <ac:spMkLst>
            <pc:docMk/>
            <pc:sldMk cId="1966034750" sldId="286"/>
            <ac:spMk id="2" creationId="{CAA4587F-17C0-AFDF-CA22-1EE22212F474}"/>
          </ac:spMkLst>
        </pc:spChg>
        <pc:spChg chg="del">
          <ac:chgData name="Eric Mehiel" userId="9bce7a5a-ec70-4796-8c09-0041cb593dd1" providerId="ADAL" clId="{E689A3D0-8849-4F0E-B7CF-3E673B82F8E8}" dt="2023-03-14T00:12:42.719" v="2565" actId="700"/>
          <ac:spMkLst>
            <pc:docMk/>
            <pc:sldMk cId="1966034750" sldId="286"/>
            <ac:spMk id="3" creationId="{3F682049-0487-BD0C-E2E3-C904C134F657}"/>
          </ac:spMkLst>
        </pc:spChg>
        <pc:spChg chg="del mod ord">
          <ac:chgData name="Eric Mehiel" userId="9bce7a5a-ec70-4796-8c09-0041cb593dd1" providerId="ADAL" clId="{E689A3D0-8849-4F0E-B7CF-3E673B82F8E8}" dt="2023-03-14T00:12:42.719" v="2565" actId="700"/>
          <ac:spMkLst>
            <pc:docMk/>
            <pc:sldMk cId="1966034750" sldId="286"/>
            <ac:spMk id="4" creationId="{7A28109A-A468-801D-F929-65CF59686509}"/>
          </ac:spMkLst>
        </pc:spChg>
        <pc:spChg chg="mod ord">
          <ac:chgData name="Eric Mehiel" userId="9bce7a5a-ec70-4796-8c09-0041cb593dd1" providerId="ADAL" clId="{E689A3D0-8849-4F0E-B7CF-3E673B82F8E8}" dt="2023-03-14T00:12:42.719" v="2565" actId="700"/>
          <ac:spMkLst>
            <pc:docMk/>
            <pc:sldMk cId="1966034750" sldId="286"/>
            <ac:spMk id="5" creationId="{627C2D92-0EDB-E7DA-E8A1-F8B1737F6106}"/>
          </ac:spMkLst>
        </pc:spChg>
        <pc:spChg chg="add mod ord">
          <ac:chgData name="Eric Mehiel" userId="9bce7a5a-ec70-4796-8c09-0041cb593dd1" providerId="ADAL" clId="{E689A3D0-8849-4F0E-B7CF-3E673B82F8E8}" dt="2023-03-14T00:24:54.832" v="2784" actId="14100"/>
          <ac:spMkLst>
            <pc:docMk/>
            <pc:sldMk cId="1966034750" sldId="286"/>
            <ac:spMk id="6" creationId="{F699891A-510B-7B3A-B3C8-51D7E75FA43B}"/>
          </ac:spMkLst>
        </pc:spChg>
        <pc:spChg chg="add del mod ord">
          <ac:chgData name="Eric Mehiel" userId="9bce7a5a-ec70-4796-8c09-0041cb593dd1" providerId="ADAL" clId="{E689A3D0-8849-4F0E-B7CF-3E673B82F8E8}" dt="2023-03-14T00:12:51.450" v="2585" actId="478"/>
          <ac:spMkLst>
            <pc:docMk/>
            <pc:sldMk cId="1966034750" sldId="286"/>
            <ac:spMk id="7" creationId="{7819294F-F8AA-7C93-B9D8-59EC4A863740}"/>
          </ac:spMkLst>
        </pc:spChg>
        <pc:spChg chg="add mod">
          <ac:chgData name="Eric Mehiel" userId="9bce7a5a-ec70-4796-8c09-0041cb593dd1" providerId="ADAL" clId="{E689A3D0-8849-4F0E-B7CF-3E673B82F8E8}" dt="2023-03-14T05:43:06.176" v="5631" actId="14100"/>
          <ac:spMkLst>
            <pc:docMk/>
            <pc:sldMk cId="1966034750" sldId="286"/>
            <ac:spMk id="8" creationId="{1B511432-6055-6799-6E11-92B939EE6C72}"/>
          </ac:spMkLst>
        </pc:spChg>
        <pc:spChg chg="add del mod">
          <ac:chgData name="Eric Mehiel" userId="9bce7a5a-ec70-4796-8c09-0041cb593dd1" providerId="ADAL" clId="{E689A3D0-8849-4F0E-B7CF-3E673B82F8E8}" dt="2023-03-14T00:15:36.814" v="2599" actId="478"/>
          <ac:spMkLst>
            <pc:docMk/>
            <pc:sldMk cId="1966034750" sldId="286"/>
            <ac:spMk id="9" creationId="{E2D06AFE-5800-35C7-37F0-3F31C35106C0}"/>
          </ac:spMkLst>
        </pc:spChg>
        <pc:spChg chg="add mod">
          <ac:chgData name="Eric Mehiel" userId="9bce7a5a-ec70-4796-8c09-0041cb593dd1" providerId="ADAL" clId="{E689A3D0-8849-4F0E-B7CF-3E673B82F8E8}" dt="2023-03-14T00:25:01.977" v="2816" actId="1035"/>
          <ac:spMkLst>
            <pc:docMk/>
            <pc:sldMk cId="1966034750" sldId="286"/>
            <ac:spMk id="9" creationId="{ECA0DDBE-1BDD-4F28-972E-082A99487FB5}"/>
          </ac:spMkLst>
        </pc:spChg>
        <pc:spChg chg="add mod">
          <ac:chgData name="Eric Mehiel" userId="9bce7a5a-ec70-4796-8c09-0041cb593dd1" providerId="ADAL" clId="{E689A3D0-8849-4F0E-B7CF-3E673B82F8E8}" dt="2023-03-14T00:17:45.059" v="2629" actId="164"/>
          <ac:spMkLst>
            <pc:docMk/>
            <pc:sldMk cId="1966034750" sldId="286"/>
            <ac:spMk id="10" creationId="{5017E610-2CE2-76EA-5215-2345C0186D50}"/>
          </ac:spMkLst>
        </pc:spChg>
        <pc:spChg chg="add del">
          <ac:chgData name="Eric Mehiel" userId="9bce7a5a-ec70-4796-8c09-0041cb593dd1" providerId="ADAL" clId="{E689A3D0-8849-4F0E-B7CF-3E673B82F8E8}" dt="2023-03-14T00:21:53.315" v="2715" actId="34124"/>
          <ac:spMkLst>
            <pc:docMk/>
            <pc:sldMk cId="1966034750" sldId="286"/>
            <ac:spMk id="11" creationId="{8F15272A-34AA-4028-83D3-EBB2BB9EC14F}"/>
          </ac:spMkLst>
        </pc:spChg>
        <pc:spChg chg="add del mod">
          <ac:chgData name="Eric Mehiel" userId="9bce7a5a-ec70-4796-8c09-0041cb593dd1" providerId="ADAL" clId="{E689A3D0-8849-4F0E-B7CF-3E673B82F8E8}" dt="2023-03-14T00:17:38.951" v="2627" actId="478"/>
          <ac:spMkLst>
            <pc:docMk/>
            <pc:sldMk cId="1966034750" sldId="286"/>
            <ac:spMk id="11" creationId="{EC5E9D16-C57F-93E6-2B50-E4E4950AF1B6}"/>
          </ac:spMkLst>
        </pc:spChg>
        <pc:spChg chg="add del mod">
          <ac:chgData name="Eric Mehiel" userId="9bce7a5a-ec70-4796-8c09-0041cb593dd1" providerId="ADAL" clId="{E689A3D0-8849-4F0E-B7CF-3E673B82F8E8}" dt="2023-03-14T00:17:39.478" v="2628" actId="478"/>
          <ac:spMkLst>
            <pc:docMk/>
            <pc:sldMk cId="1966034750" sldId="286"/>
            <ac:spMk id="12" creationId="{FB47F69E-ADC3-A171-AFF2-BD2673520512}"/>
          </ac:spMkLst>
        </pc:spChg>
        <pc:spChg chg="add mod">
          <ac:chgData name="Eric Mehiel" userId="9bce7a5a-ec70-4796-8c09-0041cb593dd1" providerId="ADAL" clId="{E689A3D0-8849-4F0E-B7CF-3E673B82F8E8}" dt="2023-03-15T16:52:16.788" v="7783" actId="1037"/>
          <ac:spMkLst>
            <pc:docMk/>
            <pc:sldMk cId="1966034750" sldId="286"/>
            <ac:spMk id="13" creationId="{4A26E5CB-A65F-F311-F0E6-A7F2632D2D6F}"/>
          </ac:spMkLst>
        </pc:spChg>
        <pc:spChg chg="mod">
          <ac:chgData name="Eric Mehiel" userId="9bce7a5a-ec70-4796-8c09-0041cb593dd1" providerId="ADAL" clId="{E689A3D0-8849-4F0E-B7CF-3E673B82F8E8}" dt="2023-03-14T00:17:58.515" v="2635" actId="20577"/>
          <ac:spMkLst>
            <pc:docMk/>
            <pc:sldMk cId="1966034750" sldId="286"/>
            <ac:spMk id="16" creationId="{962B5365-0DD8-73CB-2B90-ADE975DBB7ED}"/>
          </ac:spMkLst>
        </pc:spChg>
        <pc:spChg chg="mod">
          <ac:chgData name="Eric Mehiel" userId="9bce7a5a-ec70-4796-8c09-0041cb593dd1" providerId="ADAL" clId="{E689A3D0-8849-4F0E-B7CF-3E673B82F8E8}" dt="2023-03-15T16:52:32.256" v="7834" actId="1037"/>
          <ac:spMkLst>
            <pc:docMk/>
            <pc:sldMk cId="1966034750" sldId="286"/>
            <ac:spMk id="17" creationId="{21F0682A-4162-5E45-9333-078D751CC539}"/>
          </ac:spMkLst>
        </pc:spChg>
        <pc:spChg chg="mod">
          <ac:chgData name="Eric Mehiel" userId="9bce7a5a-ec70-4796-8c09-0041cb593dd1" providerId="ADAL" clId="{E689A3D0-8849-4F0E-B7CF-3E673B82F8E8}" dt="2023-03-14T00:18:07.816" v="2641" actId="20577"/>
          <ac:spMkLst>
            <pc:docMk/>
            <pc:sldMk cId="1966034750" sldId="286"/>
            <ac:spMk id="19" creationId="{4D70BC0E-44E5-0798-D146-670A57243CB4}"/>
          </ac:spMkLst>
        </pc:spChg>
        <pc:spChg chg="mod">
          <ac:chgData name="Eric Mehiel" userId="9bce7a5a-ec70-4796-8c09-0041cb593dd1" providerId="ADAL" clId="{E689A3D0-8849-4F0E-B7CF-3E673B82F8E8}" dt="2023-03-15T16:52:23.685" v="7802" actId="1038"/>
          <ac:spMkLst>
            <pc:docMk/>
            <pc:sldMk cId="1966034750" sldId="286"/>
            <ac:spMk id="20" creationId="{F41AFB4D-42E8-457F-43E2-A7B5E8185654}"/>
          </ac:spMkLst>
        </pc:spChg>
        <pc:spChg chg="add mod">
          <ac:chgData name="Eric Mehiel" userId="9bce7a5a-ec70-4796-8c09-0041cb593dd1" providerId="ADAL" clId="{E689A3D0-8849-4F0E-B7CF-3E673B82F8E8}" dt="2023-03-14T05:43:16.641" v="5640" actId="1036"/>
          <ac:spMkLst>
            <pc:docMk/>
            <pc:sldMk cId="1966034750" sldId="286"/>
            <ac:spMk id="21" creationId="{34CD13F2-7490-C69B-C70F-AC7C9EDDA916}"/>
          </ac:spMkLst>
        </pc:spChg>
        <pc:spChg chg="add del mod">
          <ac:chgData name="Eric Mehiel" userId="9bce7a5a-ec70-4796-8c09-0041cb593dd1" providerId="ADAL" clId="{E689A3D0-8849-4F0E-B7CF-3E673B82F8E8}" dt="2023-03-14T00:20:44.473" v="2706" actId="478"/>
          <ac:spMkLst>
            <pc:docMk/>
            <pc:sldMk cId="1966034750" sldId="286"/>
            <ac:spMk id="22" creationId="{FBD96976-6A04-EDB1-E54F-B9866B47D748}"/>
          </ac:spMkLst>
        </pc:spChg>
        <pc:spChg chg="mod">
          <ac:chgData name="Eric Mehiel" userId="9bce7a5a-ec70-4796-8c09-0041cb593dd1" providerId="ADAL" clId="{E689A3D0-8849-4F0E-B7CF-3E673B82F8E8}" dt="2023-03-14T00:19:51.933" v="2683"/>
          <ac:spMkLst>
            <pc:docMk/>
            <pc:sldMk cId="1966034750" sldId="286"/>
            <ac:spMk id="24" creationId="{CFFE53F6-375E-373C-7D7D-A5312AAB8D89}"/>
          </ac:spMkLst>
        </pc:spChg>
        <pc:spChg chg="mod">
          <ac:chgData name="Eric Mehiel" userId="9bce7a5a-ec70-4796-8c09-0041cb593dd1" providerId="ADAL" clId="{E689A3D0-8849-4F0E-B7CF-3E673B82F8E8}" dt="2023-03-14T00:19:51.933" v="2683"/>
          <ac:spMkLst>
            <pc:docMk/>
            <pc:sldMk cId="1966034750" sldId="286"/>
            <ac:spMk id="25" creationId="{A97DCF93-E56B-08BA-39C1-086348CB292C}"/>
          </ac:spMkLst>
        </pc:spChg>
        <pc:spChg chg="add mod">
          <ac:chgData name="Eric Mehiel" userId="9bce7a5a-ec70-4796-8c09-0041cb593dd1" providerId="ADAL" clId="{E689A3D0-8849-4F0E-B7CF-3E673B82F8E8}" dt="2023-03-14T00:25:01.977" v="2816" actId="1035"/>
          <ac:spMkLst>
            <pc:docMk/>
            <pc:sldMk cId="1966034750" sldId="286"/>
            <ac:spMk id="25" creationId="{C7DEAF73-0E7C-413E-AD8C-C59A1A6A59A0}"/>
          </ac:spMkLst>
        </pc:spChg>
        <pc:spChg chg="mod">
          <ac:chgData name="Eric Mehiel" userId="9bce7a5a-ec70-4796-8c09-0041cb593dd1" providerId="ADAL" clId="{E689A3D0-8849-4F0E-B7CF-3E673B82F8E8}" dt="2023-03-14T00:19:51.933" v="2683"/>
          <ac:spMkLst>
            <pc:docMk/>
            <pc:sldMk cId="1966034750" sldId="286"/>
            <ac:spMk id="27" creationId="{168C2576-28F4-440B-2230-BF633F4FE8C9}"/>
          </ac:spMkLst>
        </pc:spChg>
        <pc:spChg chg="mod">
          <ac:chgData name="Eric Mehiel" userId="9bce7a5a-ec70-4796-8c09-0041cb593dd1" providerId="ADAL" clId="{E689A3D0-8849-4F0E-B7CF-3E673B82F8E8}" dt="2023-03-14T00:19:51.933" v="2683"/>
          <ac:spMkLst>
            <pc:docMk/>
            <pc:sldMk cId="1966034750" sldId="286"/>
            <ac:spMk id="28" creationId="{8DDE2CD0-5914-7D04-86CC-10F61DFC9115}"/>
          </ac:spMkLst>
        </pc:spChg>
        <pc:spChg chg="add del">
          <ac:chgData name="Eric Mehiel" userId="9bce7a5a-ec70-4796-8c09-0041cb593dd1" providerId="ADAL" clId="{E689A3D0-8849-4F0E-B7CF-3E673B82F8E8}" dt="2023-03-14T00:22:34.187" v="2722" actId="34124"/>
          <ac:spMkLst>
            <pc:docMk/>
            <pc:sldMk cId="1966034750" sldId="286"/>
            <ac:spMk id="29" creationId="{CCB75E36-6DF2-48BB-9865-42F2528DBBD9}"/>
          </ac:spMkLst>
        </pc:spChg>
        <pc:spChg chg="mod">
          <ac:chgData name="Eric Mehiel" userId="9bce7a5a-ec70-4796-8c09-0041cb593dd1" providerId="ADAL" clId="{E689A3D0-8849-4F0E-B7CF-3E673B82F8E8}" dt="2023-03-14T00:19:51.933" v="2683"/>
          <ac:spMkLst>
            <pc:docMk/>
            <pc:sldMk cId="1966034750" sldId="286"/>
            <ac:spMk id="30" creationId="{2B25DE42-6B66-3BAF-8325-A53E798DCBC4}"/>
          </ac:spMkLst>
        </pc:spChg>
        <pc:spChg chg="mod">
          <ac:chgData name="Eric Mehiel" userId="9bce7a5a-ec70-4796-8c09-0041cb593dd1" providerId="ADAL" clId="{E689A3D0-8849-4F0E-B7CF-3E673B82F8E8}" dt="2023-03-14T00:19:51.933" v="2683"/>
          <ac:spMkLst>
            <pc:docMk/>
            <pc:sldMk cId="1966034750" sldId="286"/>
            <ac:spMk id="31" creationId="{BE786AA6-3BEA-FC69-637B-14EECFFDE018}"/>
          </ac:spMkLst>
        </pc:spChg>
        <pc:spChg chg="add del mod">
          <ac:chgData name="Eric Mehiel" userId="9bce7a5a-ec70-4796-8c09-0041cb593dd1" providerId="ADAL" clId="{E689A3D0-8849-4F0E-B7CF-3E673B82F8E8}" dt="2023-03-14T00:20:44.473" v="2706" actId="478"/>
          <ac:spMkLst>
            <pc:docMk/>
            <pc:sldMk cId="1966034750" sldId="286"/>
            <ac:spMk id="32" creationId="{E8BD9DA1-95D1-F824-A998-65850C4FE8D0}"/>
          </ac:spMkLst>
        </pc:spChg>
        <pc:spChg chg="add mod">
          <ac:chgData name="Eric Mehiel" userId="9bce7a5a-ec70-4796-8c09-0041cb593dd1" providerId="ADAL" clId="{E689A3D0-8849-4F0E-B7CF-3E673B82F8E8}" dt="2023-03-14T00:25:01.977" v="2816" actId="1035"/>
          <ac:spMkLst>
            <pc:docMk/>
            <pc:sldMk cId="1966034750" sldId="286"/>
            <ac:spMk id="39" creationId="{ECA74FD8-FB39-F98B-D15F-F9579B99D8F6}"/>
          </ac:spMkLst>
        </pc:spChg>
        <pc:spChg chg="add mod">
          <ac:chgData name="Eric Mehiel" userId="9bce7a5a-ec70-4796-8c09-0041cb593dd1" providerId="ADAL" clId="{E689A3D0-8849-4F0E-B7CF-3E673B82F8E8}" dt="2023-03-14T00:25:01.977" v="2816" actId="1035"/>
          <ac:spMkLst>
            <pc:docMk/>
            <pc:sldMk cId="1966034750" sldId="286"/>
            <ac:spMk id="40" creationId="{CD9A6407-A566-DB37-69D0-3740C6B17C45}"/>
          </ac:spMkLst>
        </pc:spChg>
        <pc:spChg chg="add del">
          <ac:chgData name="Eric Mehiel" userId="9bce7a5a-ec70-4796-8c09-0041cb593dd1" providerId="ADAL" clId="{E689A3D0-8849-4F0E-B7CF-3E673B82F8E8}" dt="2023-03-14T00:21:33.202" v="2712" actId="34122"/>
          <ac:spMkLst>
            <pc:docMk/>
            <pc:sldMk cId="1966034750" sldId="286"/>
            <ac:spMk id="41" creationId="{BBD56DD7-8C62-48E3-BA8D-0A9BC4908E87}"/>
          </ac:spMkLst>
        </pc:spChg>
        <pc:spChg chg="add mod">
          <ac:chgData name="Eric Mehiel" userId="9bce7a5a-ec70-4796-8c09-0041cb593dd1" providerId="ADAL" clId="{E689A3D0-8849-4F0E-B7CF-3E673B82F8E8}" dt="2023-03-14T00:25:01.977" v="2816" actId="1035"/>
          <ac:spMkLst>
            <pc:docMk/>
            <pc:sldMk cId="1966034750" sldId="286"/>
            <ac:spMk id="43" creationId="{93810589-AE0E-EA95-3A38-A13F691117DB}"/>
          </ac:spMkLst>
        </pc:spChg>
        <pc:spChg chg="add mod">
          <ac:chgData name="Eric Mehiel" userId="9bce7a5a-ec70-4796-8c09-0041cb593dd1" providerId="ADAL" clId="{E689A3D0-8849-4F0E-B7CF-3E673B82F8E8}" dt="2023-03-14T05:43:25.514" v="5642" actId="1076"/>
          <ac:spMkLst>
            <pc:docMk/>
            <pc:sldMk cId="1966034750" sldId="286"/>
            <ac:spMk id="44" creationId="{5112C737-1775-FB20-9EA2-E760FA48F47B}"/>
          </ac:spMkLst>
        </pc:spChg>
        <pc:spChg chg="add mod">
          <ac:chgData name="Eric Mehiel" userId="9bce7a5a-ec70-4796-8c09-0041cb593dd1" providerId="ADAL" clId="{E689A3D0-8849-4F0E-B7CF-3E673B82F8E8}" dt="2023-03-14T05:43:43.808" v="5645" actId="1076"/>
          <ac:spMkLst>
            <pc:docMk/>
            <pc:sldMk cId="1966034750" sldId="286"/>
            <ac:spMk id="45" creationId="{D91354E8-C288-7C84-B7AB-A889B23D6F68}"/>
          </ac:spMkLst>
        </pc:spChg>
        <pc:grpChg chg="add mod">
          <ac:chgData name="Eric Mehiel" userId="9bce7a5a-ec70-4796-8c09-0041cb593dd1" providerId="ADAL" clId="{E689A3D0-8849-4F0E-B7CF-3E673B82F8E8}" dt="2023-03-15T16:52:08.217" v="7761" actId="1076"/>
          <ac:grpSpMkLst>
            <pc:docMk/>
            <pc:sldMk cId="1966034750" sldId="286"/>
            <ac:grpSpMk id="14" creationId="{F91AFB2B-E196-084F-75A7-2D52295FE408}"/>
          </ac:grpSpMkLst>
        </pc:grpChg>
        <pc:grpChg chg="add mod">
          <ac:chgData name="Eric Mehiel" userId="9bce7a5a-ec70-4796-8c09-0041cb593dd1" providerId="ADAL" clId="{E689A3D0-8849-4F0E-B7CF-3E673B82F8E8}" dt="2023-03-15T16:52:14.074" v="7781" actId="1037"/>
          <ac:grpSpMkLst>
            <pc:docMk/>
            <pc:sldMk cId="1966034750" sldId="286"/>
            <ac:grpSpMk id="15" creationId="{8E09D164-8A82-BE1A-CD94-5A1D0F9DC337}"/>
          </ac:grpSpMkLst>
        </pc:grpChg>
        <pc:grpChg chg="add mod">
          <ac:chgData name="Eric Mehiel" userId="9bce7a5a-ec70-4796-8c09-0041cb593dd1" providerId="ADAL" clId="{E689A3D0-8849-4F0E-B7CF-3E673B82F8E8}" dt="2023-03-14T05:43:16.641" v="5640" actId="1036"/>
          <ac:grpSpMkLst>
            <pc:docMk/>
            <pc:sldMk cId="1966034750" sldId="286"/>
            <ac:grpSpMk id="18" creationId="{6D686C8F-F20B-C988-352A-D7AA6177D4AB}"/>
          </ac:grpSpMkLst>
        </pc:grpChg>
        <pc:grpChg chg="add del mod">
          <ac:chgData name="Eric Mehiel" userId="9bce7a5a-ec70-4796-8c09-0041cb593dd1" providerId="ADAL" clId="{E689A3D0-8849-4F0E-B7CF-3E673B82F8E8}" dt="2023-03-14T00:20:44.473" v="2706" actId="478"/>
          <ac:grpSpMkLst>
            <pc:docMk/>
            <pc:sldMk cId="1966034750" sldId="286"/>
            <ac:grpSpMk id="23" creationId="{26487886-D1D0-40EF-4F20-6B427F701C6A}"/>
          </ac:grpSpMkLst>
        </pc:grpChg>
        <pc:grpChg chg="add del mod">
          <ac:chgData name="Eric Mehiel" userId="9bce7a5a-ec70-4796-8c09-0041cb593dd1" providerId="ADAL" clId="{E689A3D0-8849-4F0E-B7CF-3E673B82F8E8}" dt="2023-03-14T00:20:44.473" v="2706" actId="478"/>
          <ac:grpSpMkLst>
            <pc:docMk/>
            <pc:sldMk cId="1966034750" sldId="286"/>
            <ac:grpSpMk id="26" creationId="{BA77285A-6D6C-152D-81DD-386E2D9399BC}"/>
          </ac:grpSpMkLst>
        </pc:grpChg>
        <pc:grpChg chg="add del mod">
          <ac:chgData name="Eric Mehiel" userId="9bce7a5a-ec70-4796-8c09-0041cb593dd1" providerId="ADAL" clId="{E689A3D0-8849-4F0E-B7CF-3E673B82F8E8}" dt="2023-03-14T00:20:44.473" v="2706" actId="478"/>
          <ac:grpSpMkLst>
            <pc:docMk/>
            <pc:sldMk cId="1966034750" sldId="286"/>
            <ac:grpSpMk id="29" creationId="{C23DE89D-59CD-10A8-BE16-C82201BE5A2E}"/>
          </ac:grpSpMkLst>
        </pc:grpChg>
        <pc:inkChg chg="add del">
          <ac:chgData name="Eric Mehiel" userId="9bce7a5a-ec70-4796-8c09-0041cb593dd1" providerId="ADAL" clId="{E689A3D0-8849-4F0E-B7CF-3E673B82F8E8}" dt="2023-03-14T00:21:56.251" v="2716" actId="478"/>
          <ac:inkMkLst>
            <pc:docMk/>
            <pc:sldMk cId="1966034750" sldId="286"/>
            <ac:inkMk id="2" creationId="{CB4A758E-BEC2-4C8C-9B67-F356D55AA854}"/>
          </ac:inkMkLst>
        </pc:inkChg>
        <pc:inkChg chg="add mod">
          <ac:chgData name="Eric Mehiel" userId="9bce7a5a-ec70-4796-8c09-0041cb593dd1" providerId="ADAL" clId="{E689A3D0-8849-4F0E-B7CF-3E673B82F8E8}" dt="2023-03-14T00:25:01.977" v="2816" actId="1035"/>
          <ac:inkMkLst>
            <pc:docMk/>
            <pc:sldMk cId="1966034750" sldId="286"/>
            <ac:inkMk id="2" creationId="{EFBB9AC0-B3DC-4301-98EA-F0F2D2079C3C}"/>
          </ac:inkMkLst>
        </pc:inkChg>
        <pc:inkChg chg="add del">
          <ac:chgData name="Eric Mehiel" userId="9bce7a5a-ec70-4796-8c09-0041cb593dd1" providerId="ADAL" clId="{E689A3D0-8849-4F0E-B7CF-3E673B82F8E8}" dt="2023-03-14T00:21:41.288" v="2713" actId="34122"/>
          <ac:inkMkLst>
            <pc:docMk/>
            <pc:sldMk cId="1966034750" sldId="286"/>
            <ac:inkMk id="33" creationId="{DC52BE56-1CD9-8E29-599F-9DC64C3CC80A}"/>
          </ac:inkMkLst>
        </pc:inkChg>
        <pc:inkChg chg="add del">
          <ac:chgData name="Eric Mehiel" userId="9bce7a5a-ec70-4796-8c09-0041cb593dd1" providerId="ADAL" clId="{E689A3D0-8849-4F0E-B7CF-3E673B82F8E8}" dt="2023-03-14T00:21:41.288" v="2713" actId="34122"/>
          <ac:inkMkLst>
            <pc:docMk/>
            <pc:sldMk cId="1966034750" sldId="286"/>
            <ac:inkMk id="34" creationId="{9CEC9EAC-2A9C-31FA-F9DA-2E852C269AE2}"/>
          </ac:inkMkLst>
        </pc:inkChg>
        <pc:inkChg chg="add del">
          <ac:chgData name="Eric Mehiel" userId="9bce7a5a-ec70-4796-8c09-0041cb593dd1" providerId="ADAL" clId="{E689A3D0-8849-4F0E-B7CF-3E673B82F8E8}" dt="2023-03-14T00:22:02.505" v="2717" actId="478"/>
          <ac:inkMkLst>
            <pc:docMk/>
            <pc:sldMk cId="1966034750" sldId="286"/>
            <ac:inkMk id="35" creationId="{84F745D2-1749-FCD7-64EC-57274FDE776A}"/>
          </ac:inkMkLst>
        </pc:inkChg>
        <pc:inkChg chg="add del">
          <ac:chgData name="Eric Mehiel" userId="9bce7a5a-ec70-4796-8c09-0041cb593dd1" providerId="ADAL" clId="{E689A3D0-8849-4F0E-B7CF-3E673B82F8E8}" dt="2023-03-14T00:21:48.612" v="2714" actId="34122"/>
          <ac:inkMkLst>
            <pc:docMk/>
            <pc:sldMk cId="1966034750" sldId="286"/>
            <ac:inkMk id="36" creationId="{BD9FC5EC-11B2-3F79-0CD2-95FE422E4337}"/>
          </ac:inkMkLst>
        </pc:inkChg>
        <pc:inkChg chg="add del">
          <ac:chgData name="Eric Mehiel" userId="9bce7a5a-ec70-4796-8c09-0041cb593dd1" providerId="ADAL" clId="{E689A3D0-8849-4F0E-B7CF-3E673B82F8E8}" dt="2023-03-14T00:22:25.914" v="2721" actId="34122"/>
          <ac:inkMkLst>
            <pc:docMk/>
            <pc:sldMk cId="1966034750" sldId="286"/>
            <ac:inkMk id="37" creationId="{8035B217-59DA-BE1A-1E9F-FEF05EE228E0}"/>
          </ac:inkMkLst>
        </pc:inkChg>
        <pc:inkChg chg="add del">
          <ac:chgData name="Eric Mehiel" userId="9bce7a5a-ec70-4796-8c09-0041cb593dd1" providerId="ADAL" clId="{E689A3D0-8849-4F0E-B7CF-3E673B82F8E8}" dt="2023-03-14T00:22:20.902" v="2720" actId="9405"/>
          <ac:inkMkLst>
            <pc:docMk/>
            <pc:sldMk cId="1966034750" sldId="286"/>
            <ac:inkMk id="38" creationId="{3C2C6B4C-25DB-6223-48C6-87ABE237FCA8}"/>
          </ac:inkMkLst>
        </pc:inkChg>
        <pc:inkChg chg="add mod">
          <ac:chgData name="Eric Mehiel" userId="9bce7a5a-ec70-4796-8c09-0041cb593dd1" providerId="ADAL" clId="{E689A3D0-8849-4F0E-B7CF-3E673B82F8E8}" dt="2023-03-14T00:25:01.977" v="2816" actId="1035"/>
          <ac:inkMkLst>
            <pc:docMk/>
            <pc:sldMk cId="1966034750" sldId="286"/>
            <ac:inkMk id="42" creationId="{CC0EDA09-C152-41FB-4A47-B355CD859201}"/>
          </ac:inkMkLst>
        </pc:inkChg>
      </pc:sldChg>
      <pc:sldChg chg="addSp delSp modSp add mod">
        <pc:chgData name="Eric Mehiel" userId="9bce7a5a-ec70-4796-8c09-0041cb593dd1" providerId="ADAL" clId="{E689A3D0-8849-4F0E-B7CF-3E673B82F8E8}" dt="2023-03-14T00:32:06.902" v="3109" actId="1076"/>
        <pc:sldMkLst>
          <pc:docMk/>
          <pc:sldMk cId="1658294035" sldId="287"/>
        </pc:sldMkLst>
        <pc:spChg chg="mod">
          <ac:chgData name="Eric Mehiel" userId="9bce7a5a-ec70-4796-8c09-0041cb593dd1" providerId="ADAL" clId="{E689A3D0-8849-4F0E-B7CF-3E673B82F8E8}" dt="2023-03-14T00:31:25.863" v="3105" actId="403"/>
          <ac:spMkLst>
            <pc:docMk/>
            <pc:sldMk cId="1658294035" sldId="287"/>
            <ac:spMk id="3" creationId="{35CB5A0B-25F9-3D44-7020-0D707DC7E126}"/>
          </ac:spMkLst>
        </pc:spChg>
        <pc:spChg chg="mod">
          <ac:chgData name="Eric Mehiel" userId="9bce7a5a-ec70-4796-8c09-0041cb593dd1" providerId="ADAL" clId="{E689A3D0-8849-4F0E-B7CF-3E673B82F8E8}" dt="2023-03-14T00:32:06.902" v="3109" actId="1076"/>
          <ac:spMkLst>
            <pc:docMk/>
            <pc:sldMk cId="1658294035" sldId="287"/>
            <ac:spMk id="7" creationId="{D18A5E1D-F262-AB34-D2EA-6D73202963A2}"/>
          </ac:spMkLst>
        </pc:spChg>
        <pc:spChg chg="mod">
          <ac:chgData name="Eric Mehiel" userId="9bce7a5a-ec70-4796-8c09-0041cb593dd1" providerId="ADAL" clId="{E689A3D0-8849-4F0E-B7CF-3E673B82F8E8}" dt="2023-03-14T00:32:06.902" v="3109" actId="1076"/>
          <ac:spMkLst>
            <pc:docMk/>
            <pc:sldMk cId="1658294035" sldId="287"/>
            <ac:spMk id="8" creationId="{C7B9B7EB-C152-8AD6-6676-A5B0B896079D}"/>
          </ac:spMkLst>
        </pc:spChg>
        <pc:spChg chg="mod">
          <ac:chgData name="Eric Mehiel" userId="9bce7a5a-ec70-4796-8c09-0041cb593dd1" providerId="ADAL" clId="{E689A3D0-8849-4F0E-B7CF-3E673B82F8E8}" dt="2023-03-14T00:32:06.902" v="3109" actId="1076"/>
          <ac:spMkLst>
            <pc:docMk/>
            <pc:sldMk cId="1658294035" sldId="287"/>
            <ac:spMk id="9" creationId="{8B0E7092-191F-AF00-815E-6627D6F73184}"/>
          </ac:spMkLst>
        </pc:spChg>
        <pc:spChg chg="mod">
          <ac:chgData name="Eric Mehiel" userId="9bce7a5a-ec70-4796-8c09-0041cb593dd1" providerId="ADAL" clId="{E689A3D0-8849-4F0E-B7CF-3E673B82F8E8}" dt="2023-03-14T00:32:06.902" v="3109" actId="1076"/>
          <ac:spMkLst>
            <pc:docMk/>
            <pc:sldMk cId="1658294035" sldId="287"/>
            <ac:spMk id="10" creationId="{9E879FE7-19BB-994B-ED17-2B752EC37752}"/>
          </ac:spMkLst>
        </pc:spChg>
        <pc:spChg chg="mod">
          <ac:chgData name="Eric Mehiel" userId="9bce7a5a-ec70-4796-8c09-0041cb593dd1" providerId="ADAL" clId="{E689A3D0-8849-4F0E-B7CF-3E673B82F8E8}" dt="2023-03-14T00:32:06.902" v="3109" actId="1076"/>
          <ac:spMkLst>
            <pc:docMk/>
            <pc:sldMk cId="1658294035" sldId="287"/>
            <ac:spMk id="11" creationId="{31E8609F-3A12-9D53-81CD-1CC8EC00874D}"/>
          </ac:spMkLst>
        </pc:spChg>
        <pc:spChg chg="mod">
          <ac:chgData name="Eric Mehiel" userId="9bce7a5a-ec70-4796-8c09-0041cb593dd1" providerId="ADAL" clId="{E689A3D0-8849-4F0E-B7CF-3E673B82F8E8}" dt="2023-03-14T00:32:06.902" v="3109" actId="1076"/>
          <ac:spMkLst>
            <pc:docMk/>
            <pc:sldMk cId="1658294035" sldId="287"/>
            <ac:spMk id="12" creationId="{895501DD-CB05-3471-419C-1C7BF2389CF7}"/>
          </ac:spMkLst>
        </pc:spChg>
        <pc:spChg chg="mod">
          <ac:chgData name="Eric Mehiel" userId="9bce7a5a-ec70-4796-8c09-0041cb593dd1" providerId="ADAL" clId="{E689A3D0-8849-4F0E-B7CF-3E673B82F8E8}" dt="2023-03-14T00:32:06.902" v="3109" actId="1076"/>
          <ac:spMkLst>
            <pc:docMk/>
            <pc:sldMk cId="1658294035" sldId="287"/>
            <ac:spMk id="13" creationId="{F62E7E54-2932-143D-F346-C9D69C31A160}"/>
          </ac:spMkLst>
        </pc:spChg>
        <pc:spChg chg="mod">
          <ac:chgData name="Eric Mehiel" userId="9bce7a5a-ec70-4796-8c09-0041cb593dd1" providerId="ADAL" clId="{E689A3D0-8849-4F0E-B7CF-3E673B82F8E8}" dt="2023-03-14T00:32:06.902" v="3109" actId="1076"/>
          <ac:spMkLst>
            <pc:docMk/>
            <pc:sldMk cId="1658294035" sldId="287"/>
            <ac:spMk id="14" creationId="{350B6B25-C072-96E9-3C81-71022F9A444F}"/>
          </ac:spMkLst>
        </pc:spChg>
        <pc:spChg chg="add del mod">
          <ac:chgData name="Eric Mehiel" userId="9bce7a5a-ec70-4796-8c09-0041cb593dd1" providerId="ADAL" clId="{E689A3D0-8849-4F0E-B7CF-3E673B82F8E8}" dt="2023-03-14T00:32:06.902" v="3109" actId="1076"/>
          <ac:spMkLst>
            <pc:docMk/>
            <pc:sldMk cId="1658294035" sldId="287"/>
            <ac:spMk id="15" creationId="{AF4F81BD-F0D3-7A26-32B4-FFA54F4F23DE}"/>
          </ac:spMkLst>
        </pc:spChg>
        <pc:spChg chg="mod">
          <ac:chgData name="Eric Mehiel" userId="9bce7a5a-ec70-4796-8c09-0041cb593dd1" providerId="ADAL" clId="{E689A3D0-8849-4F0E-B7CF-3E673B82F8E8}" dt="2023-03-14T00:32:06.902" v="3109" actId="1076"/>
          <ac:spMkLst>
            <pc:docMk/>
            <pc:sldMk cId="1658294035" sldId="287"/>
            <ac:spMk id="16" creationId="{024AD333-1959-AD25-9CF6-2DDF218B3B53}"/>
          </ac:spMkLst>
        </pc:spChg>
        <pc:spChg chg="mod">
          <ac:chgData name="Eric Mehiel" userId="9bce7a5a-ec70-4796-8c09-0041cb593dd1" providerId="ADAL" clId="{E689A3D0-8849-4F0E-B7CF-3E673B82F8E8}" dt="2023-03-14T00:32:06.902" v="3109" actId="1076"/>
          <ac:spMkLst>
            <pc:docMk/>
            <pc:sldMk cId="1658294035" sldId="287"/>
            <ac:spMk id="17" creationId="{7010F819-094D-A452-9FD8-DFC975A7CB0F}"/>
          </ac:spMkLst>
        </pc:spChg>
        <pc:spChg chg="mod">
          <ac:chgData name="Eric Mehiel" userId="9bce7a5a-ec70-4796-8c09-0041cb593dd1" providerId="ADAL" clId="{E689A3D0-8849-4F0E-B7CF-3E673B82F8E8}" dt="2023-03-14T00:32:06.902" v="3109" actId="1076"/>
          <ac:spMkLst>
            <pc:docMk/>
            <pc:sldMk cId="1658294035" sldId="287"/>
            <ac:spMk id="18" creationId="{E0B62D23-F568-90B9-D4C6-8C51EAAB85C4}"/>
          </ac:spMkLst>
        </pc:spChg>
        <pc:spChg chg="mod">
          <ac:chgData name="Eric Mehiel" userId="9bce7a5a-ec70-4796-8c09-0041cb593dd1" providerId="ADAL" clId="{E689A3D0-8849-4F0E-B7CF-3E673B82F8E8}" dt="2023-03-14T00:32:06.902" v="3109" actId="1076"/>
          <ac:spMkLst>
            <pc:docMk/>
            <pc:sldMk cId="1658294035" sldId="287"/>
            <ac:spMk id="19" creationId="{0447090C-7758-0070-B26D-17108CF722F2}"/>
          </ac:spMkLst>
        </pc:spChg>
        <pc:spChg chg="mod">
          <ac:chgData name="Eric Mehiel" userId="9bce7a5a-ec70-4796-8c09-0041cb593dd1" providerId="ADAL" clId="{E689A3D0-8849-4F0E-B7CF-3E673B82F8E8}" dt="2023-03-14T00:32:06.902" v="3109" actId="1076"/>
          <ac:spMkLst>
            <pc:docMk/>
            <pc:sldMk cId="1658294035" sldId="287"/>
            <ac:spMk id="20" creationId="{7DF219F2-F1E9-887F-91F3-7970BFFD183F}"/>
          </ac:spMkLst>
        </pc:spChg>
        <pc:spChg chg="mod">
          <ac:chgData name="Eric Mehiel" userId="9bce7a5a-ec70-4796-8c09-0041cb593dd1" providerId="ADAL" clId="{E689A3D0-8849-4F0E-B7CF-3E673B82F8E8}" dt="2023-03-14T00:32:06.902" v="3109" actId="1076"/>
          <ac:spMkLst>
            <pc:docMk/>
            <pc:sldMk cId="1658294035" sldId="287"/>
            <ac:spMk id="21" creationId="{3CC0DA8F-ABEF-F466-D026-478FE5F1C246}"/>
          </ac:spMkLst>
        </pc:spChg>
        <pc:spChg chg="mod">
          <ac:chgData name="Eric Mehiel" userId="9bce7a5a-ec70-4796-8c09-0041cb593dd1" providerId="ADAL" clId="{E689A3D0-8849-4F0E-B7CF-3E673B82F8E8}" dt="2023-03-14T00:32:06.902" v="3109" actId="1076"/>
          <ac:spMkLst>
            <pc:docMk/>
            <pc:sldMk cId="1658294035" sldId="287"/>
            <ac:spMk id="22" creationId="{05B8294E-502F-53A7-845C-B4E32083493E}"/>
          </ac:spMkLst>
        </pc:spChg>
        <pc:spChg chg="mod">
          <ac:chgData name="Eric Mehiel" userId="9bce7a5a-ec70-4796-8c09-0041cb593dd1" providerId="ADAL" clId="{E689A3D0-8849-4F0E-B7CF-3E673B82F8E8}" dt="2023-03-14T00:32:06.902" v="3109" actId="1076"/>
          <ac:spMkLst>
            <pc:docMk/>
            <pc:sldMk cId="1658294035" sldId="287"/>
            <ac:spMk id="34" creationId="{74D2EB49-58E4-36A7-F2AB-BA4C292468A9}"/>
          </ac:spMkLst>
        </pc:spChg>
        <pc:spChg chg="mod">
          <ac:chgData name="Eric Mehiel" userId="9bce7a5a-ec70-4796-8c09-0041cb593dd1" providerId="ADAL" clId="{E689A3D0-8849-4F0E-B7CF-3E673B82F8E8}" dt="2023-03-14T00:32:06.902" v="3109" actId="1076"/>
          <ac:spMkLst>
            <pc:docMk/>
            <pc:sldMk cId="1658294035" sldId="287"/>
            <ac:spMk id="35" creationId="{0A9F626B-A902-34C0-2348-4822495DAFBD}"/>
          </ac:spMkLst>
        </pc:spChg>
        <pc:spChg chg="mod">
          <ac:chgData name="Eric Mehiel" userId="9bce7a5a-ec70-4796-8c09-0041cb593dd1" providerId="ADAL" clId="{E689A3D0-8849-4F0E-B7CF-3E673B82F8E8}" dt="2023-03-14T00:32:06.902" v="3109" actId="1076"/>
          <ac:spMkLst>
            <pc:docMk/>
            <pc:sldMk cId="1658294035" sldId="287"/>
            <ac:spMk id="36" creationId="{A942256C-DCF2-71A0-C33D-AA0BB06797E1}"/>
          </ac:spMkLst>
        </pc:spChg>
        <pc:spChg chg="add mod">
          <ac:chgData name="Eric Mehiel" userId="9bce7a5a-ec70-4796-8c09-0041cb593dd1" providerId="ADAL" clId="{E689A3D0-8849-4F0E-B7CF-3E673B82F8E8}" dt="2023-03-14T00:31:22.071" v="3104" actId="1076"/>
          <ac:spMkLst>
            <pc:docMk/>
            <pc:sldMk cId="1658294035" sldId="287"/>
            <ac:spMk id="37" creationId="{B02F61FD-3DD4-0C93-AE3F-0718AB2FCB82}"/>
          </ac:spMkLst>
        </pc:spChg>
        <pc:grpChg chg="add mod">
          <ac:chgData name="Eric Mehiel" userId="9bce7a5a-ec70-4796-8c09-0041cb593dd1" providerId="ADAL" clId="{E689A3D0-8849-4F0E-B7CF-3E673B82F8E8}" dt="2023-03-14T00:32:06.902" v="3109" actId="1076"/>
          <ac:grpSpMkLst>
            <pc:docMk/>
            <pc:sldMk cId="1658294035" sldId="287"/>
            <ac:grpSpMk id="6" creationId="{F279B1CA-2078-DA6C-C2FA-FB7DE9BF0477}"/>
          </ac:grpSpMkLst>
        </pc:grpChg>
        <pc:cxnChg chg="mod">
          <ac:chgData name="Eric Mehiel" userId="9bce7a5a-ec70-4796-8c09-0041cb593dd1" providerId="ADAL" clId="{E689A3D0-8849-4F0E-B7CF-3E673B82F8E8}" dt="2023-03-14T00:32:06.902" v="3109" actId="1076"/>
          <ac:cxnSpMkLst>
            <pc:docMk/>
            <pc:sldMk cId="1658294035" sldId="287"/>
            <ac:cxnSpMk id="23" creationId="{D0DF92F9-0D2B-F5B9-B25C-B20754059BB4}"/>
          </ac:cxnSpMkLst>
        </pc:cxnChg>
        <pc:cxnChg chg="mod">
          <ac:chgData name="Eric Mehiel" userId="9bce7a5a-ec70-4796-8c09-0041cb593dd1" providerId="ADAL" clId="{E689A3D0-8849-4F0E-B7CF-3E673B82F8E8}" dt="2023-03-14T00:32:06.902" v="3109" actId="1076"/>
          <ac:cxnSpMkLst>
            <pc:docMk/>
            <pc:sldMk cId="1658294035" sldId="287"/>
            <ac:cxnSpMk id="24" creationId="{F8026EB6-F61E-4AC2-D28F-FAD34769996C}"/>
          </ac:cxnSpMkLst>
        </pc:cxnChg>
        <pc:cxnChg chg="mod">
          <ac:chgData name="Eric Mehiel" userId="9bce7a5a-ec70-4796-8c09-0041cb593dd1" providerId="ADAL" clId="{E689A3D0-8849-4F0E-B7CF-3E673B82F8E8}" dt="2023-03-14T00:32:06.902" v="3109" actId="1076"/>
          <ac:cxnSpMkLst>
            <pc:docMk/>
            <pc:sldMk cId="1658294035" sldId="287"/>
            <ac:cxnSpMk id="25" creationId="{8B729BF0-AB66-8D37-E526-6AC7E70F7CC4}"/>
          </ac:cxnSpMkLst>
        </pc:cxnChg>
        <pc:cxnChg chg="mod">
          <ac:chgData name="Eric Mehiel" userId="9bce7a5a-ec70-4796-8c09-0041cb593dd1" providerId="ADAL" clId="{E689A3D0-8849-4F0E-B7CF-3E673B82F8E8}" dt="2023-03-14T00:32:06.902" v="3109" actId="1076"/>
          <ac:cxnSpMkLst>
            <pc:docMk/>
            <pc:sldMk cId="1658294035" sldId="287"/>
            <ac:cxnSpMk id="26" creationId="{D46F052D-A10B-D4E1-48D3-5638DBDF7350}"/>
          </ac:cxnSpMkLst>
        </pc:cxnChg>
        <pc:cxnChg chg="mod">
          <ac:chgData name="Eric Mehiel" userId="9bce7a5a-ec70-4796-8c09-0041cb593dd1" providerId="ADAL" clId="{E689A3D0-8849-4F0E-B7CF-3E673B82F8E8}" dt="2023-03-14T00:32:06.902" v="3109" actId="1076"/>
          <ac:cxnSpMkLst>
            <pc:docMk/>
            <pc:sldMk cId="1658294035" sldId="287"/>
            <ac:cxnSpMk id="27" creationId="{C95D46E8-C113-ED71-104C-8DC42E536840}"/>
          </ac:cxnSpMkLst>
        </pc:cxnChg>
        <pc:cxnChg chg="mod">
          <ac:chgData name="Eric Mehiel" userId="9bce7a5a-ec70-4796-8c09-0041cb593dd1" providerId="ADAL" clId="{E689A3D0-8849-4F0E-B7CF-3E673B82F8E8}" dt="2023-03-14T00:32:06.902" v="3109" actId="1076"/>
          <ac:cxnSpMkLst>
            <pc:docMk/>
            <pc:sldMk cId="1658294035" sldId="287"/>
            <ac:cxnSpMk id="28" creationId="{E441DFC4-7852-4F0F-7852-5A964D29CAEA}"/>
          </ac:cxnSpMkLst>
        </pc:cxnChg>
        <pc:cxnChg chg="mod">
          <ac:chgData name="Eric Mehiel" userId="9bce7a5a-ec70-4796-8c09-0041cb593dd1" providerId="ADAL" clId="{E689A3D0-8849-4F0E-B7CF-3E673B82F8E8}" dt="2023-03-14T00:32:06.902" v="3109" actId="1076"/>
          <ac:cxnSpMkLst>
            <pc:docMk/>
            <pc:sldMk cId="1658294035" sldId="287"/>
            <ac:cxnSpMk id="29" creationId="{292BE8F0-364C-A963-689F-3EAA1C63876F}"/>
          </ac:cxnSpMkLst>
        </pc:cxnChg>
        <pc:cxnChg chg="mod">
          <ac:chgData name="Eric Mehiel" userId="9bce7a5a-ec70-4796-8c09-0041cb593dd1" providerId="ADAL" clId="{E689A3D0-8849-4F0E-B7CF-3E673B82F8E8}" dt="2023-03-14T00:32:06.902" v="3109" actId="1076"/>
          <ac:cxnSpMkLst>
            <pc:docMk/>
            <pc:sldMk cId="1658294035" sldId="287"/>
            <ac:cxnSpMk id="30" creationId="{3AC44818-1DB1-0D33-F688-97DA9866B930}"/>
          </ac:cxnSpMkLst>
        </pc:cxnChg>
        <pc:cxnChg chg="mod">
          <ac:chgData name="Eric Mehiel" userId="9bce7a5a-ec70-4796-8c09-0041cb593dd1" providerId="ADAL" clId="{E689A3D0-8849-4F0E-B7CF-3E673B82F8E8}" dt="2023-03-14T00:32:06.902" v="3109" actId="1076"/>
          <ac:cxnSpMkLst>
            <pc:docMk/>
            <pc:sldMk cId="1658294035" sldId="287"/>
            <ac:cxnSpMk id="31" creationId="{0873A376-0341-A22F-DFFF-C6266FBD6B42}"/>
          </ac:cxnSpMkLst>
        </pc:cxnChg>
        <pc:cxnChg chg="mod">
          <ac:chgData name="Eric Mehiel" userId="9bce7a5a-ec70-4796-8c09-0041cb593dd1" providerId="ADAL" clId="{E689A3D0-8849-4F0E-B7CF-3E673B82F8E8}" dt="2023-03-14T00:32:06.902" v="3109" actId="1076"/>
          <ac:cxnSpMkLst>
            <pc:docMk/>
            <pc:sldMk cId="1658294035" sldId="287"/>
            <ac:cxnSpMk id="32" creationId="{6F020704-4AC8-0C9E-F7B9-EF3FF3EF95B2}"/>
          </ac:cxnSpMkLst>
        </pc:cxnChg>
        <pc:cxnChg chg="mod">
          <ac:chgData name="Eric Mehiel" userId="9bce7a5a-ec70-4796-8c09-0041cb593dd1" providerId="ADAL" clId="{E689A3D0-8849-4F0E-B7CF-3E673B82F8E8}" dt="2023-03-14T00:32:06.902" v="3109" actId="1076"/>
          <ac:cxnSpMkLst>
            <pc:docMk/>
            <pc:sldMk cId="1658294035" sldId="287"/>
            <ac:cxnSpMk id="33" creationId="{1FB20AB6-32BE-FF82-F919-0F4D28812B31}"/>
          </ac:cxnSpMkLst>
        </pc:cxnChg>
      </pc:sldChg>
      <pc:sldChg chg="addSp delSp modSp new mod ord">
        <pc:chgData name="Eric Mehiel" userId="9bce7a5a-ec70-4796-8c09-0041cb593dd1" providerId="ADAL" clId="{E689A3D0-8849-4F0E-B7CF-3E673B82F8E8}" dt="2023-03-15T16:52:45.900" v="7836"/>
        <pc:sldMkLst>
          <pc:docMk/>
          <pc:sldMk cId="138432684" sldId="288"/>
        </pc:sldMkLst>
        <pc:spChg chg="mod">
          <ac:chgData name="Eric Mehiel" userId="9bce7a5a-ec70-4796-8c09-0041cb593dd1" providerId="ADAL" clId="{E689A3D0-8849-4F0E-B7CF-3E673B82F8E8}" dt="2023-03-15T16:42:07.944" v="6759" actId="1035"/>
          <ac:spMkLst>
            <pc:docMk/>
            <pc:sldMk cId="138432684" sldId="288"/>
            <ac:spMk id="2" creationId="{0D1B27D4-55FC-4746-F817-4F3F95D536C2}"/>
          </ac:spMkLst>
        </pc:spChg>
        <pc:spChg chg="mod">
          <ac:chgData name="Eric Mehiel" userId="9bce7a5a-ec70-4796-8c09-0041cb593dd1" providerId="ADAL" clId="{E689A3D0-8849-4F0E-B7CF-3E673B82F8E8}" dt="2023-03-15T16:43:55.834" v="6918" actId="14100"/>
          <ac:spMkLst>
            <pc:docMk/>
            <pc:sldMk cId="138432684" sldId="288"/>
            <ac:spMk id="3" creationId="{512CCAEF-8AEB-3C23-12B0-723A31D641FD}"/>
          </ac:spMkLst>
        </pc:spChg>
        <pc:spChg chg="mod">
          <ac:chgData name="Eric Mehiel" userId="9bce7a5a-ec70-4796-8c09-0041cb593dd1" providerId="ADAL" clId="{E689A3D0-8849-4F0E-B7CF-3E673B82F8E8}" dt="2023-03-15T16:34:31.517" v="6516" actId="1035"/>
          <ac:spMkLst>
            <pc:docMk/>
            <pc:sldMk cId="138432684" sldId="288"/>
            <ac:spMk id="4" creationId="{BC4A6F9A-5D01-807F-9D2D-6F229E5EA598}"/>
          </ac:spMkLst>
        </pc:spChg>
        <pc:spChg chg="add del mod">
          <ac:chgData name="Eric Mehiel" userId="9bce7a5a-ec70-4796-8c09-0041cb593dd1" providerId="ADAL" clId="{E689A3D0-8849-4F0E-B7CF-3E673B82F8E8}" dt="2023-03-14T16:42:21.125" v="5755"/>
          <ac:spMkLst>
            <pc:docMk/>
            <pc:sldMk cId="138432684" sldId="288"/>
            <ac:spMk id="6" creationId="{B0726212-D394-60C4-2110-B3F4517BF2F2}"/>
          </ac:spMkLst>
        </pc:spChg>
        <pc:spChg chg="add del mod">
          <ac:chgData name="Eric Mehiel" userId="9bce7a5a-ec70-4796-8c09-0041cb593dd1" providerId="ADAL" clId="{E689A3D0-8849-4F0E-B7CF-3E673B82F8E8}" dt="2023-03-14T16:42:21.125" v="5755"/>
          <ac:spMkLst>
            <pc:docMk/>
            <pc:sldMk cId="138432684" sldId="288"/>
            <ac:spMk id="7" creationId="{67E79A66-4879-80D4-A4D3-B9B6F5DDF0BE}"/>
          </ac:spMkLst>
        </pc:spChg>
        <pc:spChg chg="add del mod">
          <ac:chgData name="Eric Mehiel" userId="9bce7a5a-ec70-4796-8c09-0041cb593dd1" providerId="ADAL" clId="{E689A3D0-8849-4F0E-B7CF-3E673B82F8E8}" dt="2023-03-14T16:42:21.125" v="5755"/>
          <ac:spMkLst>
            <pc:docMk/>
            <pc:sldMk cId="138432684" sldId="288"/>
            <ac:spMk id="8" creationId="{2A5C1E7E-BEAE-AA31-2F18-AD25DE74F3BE}"/>
          </ac:spMkLst>
        </pc:spChg>
        <pc:spChg chg="add del mod">
          <ac:chgData name="Eric Mehiel" userId="9bce7a5a-ec70-4796-8c09-0041cb593dd1" providerId="ADAL" clId="{E689A3D0-8849-4F0E-B7CF-3E673B82F8E8}" dt="2023-03-14T16:42:21.125" v="5755"/>
          <ac:spMkLst>
            <pc:docMk/>
            <pc:sldMk cId="138432684" sldId="288"/>
            <ac:spMk id="9" creationId="{8D1917A6-FF55-5718-71E2-B57759C0DF5D}"/>
          </ac:spMkLst>
        </pc:spChg>
        <pc:spChg chg="add del mod">
          <ac:chgData name="Eric Mehiel" userId="9bce7a5a-ec70-4796-8c09-0041cb593dd1" providerId="ADAL" clId="{E689A3D0-8849-4F0E-B7CF-3E673B82F8E8}" dt="2023-03-14T16:42:21.125" v="5755"/>
          <ac:spMkLst>
            <pc:docMk/>
            <pc:sldMk cId="138432684" sldId="288"/>
            <ac:spMk id="10" creationId="{EB82B9AB-EF4B-792C-75BB-577B074A94D8}"/>
          </ac:spMkLst>
        </pc:spChg>
        <pc:spChg chg="add del mod">
          <ac:chgData name="Eric Mehiel" userId="9bce7a5a-ec70-4796-8c09-0041cb593dd1" providerId="ADAL" clId="{E689A3D0-8849-4F0E-B7CF-3E673B82F8E8}" dt="2023-03-14T16:42:21.125" v="5755"/>
          <ac:spMkLst>
            <pc:docMk/>
            <pc:sldMk cId="138432684" sldId="288"/>
            <ac:spMk id="11" creationId="{3AE0232B-1323-3FA4-5020-04060779B67C}"/>
          </ac:spMkLst>
        </pc:spChg>
        <pc:spChg chg="add del mod">
          <ac:chgData name="Eric Mehiel" userId="9bce7a5a-ec70-4796-8c09-0041cb593dd1" providerId="ADAL" clId="{E689A3D0-8849-4F0E-B7CF-3E673B82F8E8}" dt="2023-03-14T16:42:21.125" v="5755"/>
          <ac:spMkLst>
            <pc:docMk/>
            <pc:sldMk cId="138432684" sldId="288"/>
            <ac:spMk id="12" creationId="{0DDBB9A4-F0C5-A4F6-51A2-BED7999422F2}"/>
          </ac:spMkLst>
        </pc:spChg>
        <pc:spChg chg="add del mod">
          <ac:chgData name="Eric Mehiel" userId="9bce7a5a-ec70-4796-8c09-0041cb593dd1" providerId="ADAL" clId="{E689A3D0-8849-4F0E-B7CF-3E673B82F8E8}" dt="2023-03-14T16:42:24.466" v="5757"/>
          <ac:spMkLst>
            <pc:docMk/>
            <pc:sldMk cId="138432684" sldId="288"/>
            <ac:spMk id="13" creationId="{75BDF189-0280-AF21-ACD8-D0BD2847EE59}"/>
          </ac:spMkLst>
        </pc:spChg>
        <pc:spChg chg="add del mod">
          <ac:chgData name="Eric Mehiel" userId="9bce7a5a-ec70-4796-8c09-0041cb593dd1" providerId="ADAL" clId="{E689A3D0-8849-4F0E-B7CF-3E673B82F8E8}" dt="2023-03-14T16:42:24.466" v="5757"/>
          <ac:spMkLst>
            <pc:docMk/>
            <pc:sldMk cId="138432684" sldId="288"/>
            <ac:spMk id="14" creationId="{A75E2D82-3E66-F9F7-65F3-279363DA812C}"/>
          </ac:spMkLst>
        </pc:spChg>
        <pc:spChg chg="add del mod">
          <ac:chgData name="Eric Mehiel" userId="9bce7a5a-ec70-4796-8c09-0041cb593dd1" providerId="ADAL" clId="{E689A3D0-8849-4F0E-B7CF-3E673B82F8E8}" dt="2023-03-14T16:42:24.466" v="5757"/>
          <ac:spMkLst>
            <pc:docMk/>
            <pc:sldMk cId="138432684" sldId="288"/>
            <ac:spMk id="15" creationId="{53EA287B-3BD2-9E9F-8324-AB03E532270B}"/>
          </ac:spMkLst>
        </pc:spChg>
        <pc:spChg chg="add del mod">
          <ac:chgData name="Eric Mehiel" userId="9bce7a5a-ec70-4796-8c09-0041cb593dd1" providerId="ADAL" clId="{E689A3D0-8849-4F0E-B7CF-3E673B82F8E8}" dt="2023-03-14T16:42:24.466" v="5757"/>
          <ac:spMkLst>
            <pc:docMk/>
            <pc:sldMk cId="138432684" sldId="288"/>
            <ac:spMk id="16" creationId="{6B2F762D-15DB-B5FD-0FF1-B62DA76F8371}"/>
          </ac:spMkLst>
        </pc:spChg>
        <pc:spChg chg="add del mod">
          <ac:chgData name="Eric Mehiel" userId="9bce7a5a-ec70-4796-8c09-0041cb593dd1" providerId="ADAL" clId="{E689A3D0-8849-4F0E-B7CF-3E673B82F8E8}" dt="2023-03-14T16:42:24.466" v="5757"/>
          <ac:spMkLst>
            <pc:docMk/>
            <pc:sldMk cId="138432684" sldId="288"/>
            <ac:spMk id="17" creationId="{DF0813A2-F63E-DECA-1B35-0526D4630156}"/>
          </ac:spMkLst>
        </pc:spChg>
        <pc:spChg chg="add del mod">
          <ac:chgData name="Eric Mehiel" userId="9bce7a5a-ec70-4796-8c09-0041cb593dd1" providerId="ADAL" clId="{E689A3D0-8849-4F0E-B7CF-3E673B82F8E8}" dt="2023-03-14T16:42:24.466" v="5757"/>
          <ac:spMkLst>
            <pc:docMk/>
            <pc:sldMk cId="138432684" sldId="288"/>
            <ac:spMk id="18" creationId="{AC9C558C-636D-6E27-394C-FA104D8B78D4}"/>
          </ac:spMkLst>
        </pc:spChg>
        <pc:spChg chg="add del mod">
          <ac:chgData name="Eric Mehiel" userId="9bce7a5a-ec70-4796-8c09-0041cb593dd1" providerId="ADAL" clId="{E689A3D0-8849-4F0E-B7CF-3E673B82F8E8}" dt="2023-03-14T16:42:24.466" v="5757"/>
          <ac:spMkLst>
            <pc:docMk/>
            <pc:sldMk cId="138432684" sldId="288"/>
            <ac:spMk id="19" creationId="{CFF2CA32-81F0-5200-93D0-21AF203CD614}"/>
          </ac:spMkLst>
        </pc:spChg>
        <pc:spChg chg="add mod">
          <ac:chgData name="Eric Mehiel" userId="9bce7a5a-ec70-4796-8c09-0041cb593dd1" providerId="ADAL" clId="{E689A3D0-8849-4F0E-B7CF-3E673B82F8E8}" dt="2023-03-15T16:44:02.269" v="6941" actId="1038"/>
          <ac:spMkLst>
            <pc:docMk/>
            <pc:sldMk cId="138432684" sldId="288"/>
            <ac:spMk id="20" creationId="{F570C06A-E78E-7478-BC6A-35CF5B0913B7}"/>
          </ac:spMkLst>
        </pc:spChg>
        <pc:spChg chg="add mod">
          <ac:chgData name="Eric Mehiel" userId="9bce7a5a-ec70-4796-8c09-0041cb593dd1" providerId="ADAL" clId="{E689A3D0-8849-4F0E-B7CF-3E673B82F8E8}" dt="2023-03-15T16:44:02.269" v="6941" actId="1038"/>
          <ac:spMkLst>
            <pc:docMk/>
            <pc:sldMk cId="138432684" sldId="288"/>
            <ac:spMk id="21" creationId="{B9D53A05-22DA-2CD7-DBB7-2BB23C634703}"/>
          </ac:spMkLst>
        </pc:spChg>
        <pc:spChg chg="add mod">
          <ac:chgData name="Eric Mehiel" userId="9bce7a5a-ec70-4796-8c09-0041cb593dd1" providerId="ADAL" clId="{E689A3D0-8849-4F0E-B7CF-3E673B82F8E8}" dt="2023-03-15T16:44:02.269" v="6941" actId="1038"/>
          <ac:spMkLst>
            <pc:docMk/>
            <pc:sldMk cId="138432684" sldId="288"/>
            <ac:spMk id="22" creationId="{9B94915A-8225-5509-5BD7-140DB94BB276}"/>
          </ac:spMkLst>
        </pc:spChg>
        <pc:spChg chg="add mod">
          <ac:chgData name="Eric Mehiel" userId="9bce7a5a-ec70-4796-8c09-0041cb593dd1" providerId="ADAL" clId="{E689A3D0-8849-4F0E-B7CF-3E673B82F8E8}" dt="2023-03-15T16:44:02.269" v="6941" actId="1038"/>
          <ac:spMkLst>
            <pc:docMk/>
            <pc:sldMk cId="138432684" sldId="288"/>
            <ac:spMk id="23" creationId="{3EAB63C1-3815-6579-8023-B8D62DF3BA86}"/>
          </ac:spMkLst>
        </pc:spChg>
        <pc:spChg chg="add mod">
          <ac:chgData name="Eric Mehiel" userId="9bce7a5a-ec70-4796-8c09-0041cb593dd1" providerId="ADAL" clId="{E689A3D0-8849-4F0E-B7CF-3E673B82F8E8}" dt="2023-03-15T16:44:02.269" v="6941" actId="1038"/>
          <ac:spMkLst>
            <pc:docMk/>
            <pc:sldMk cId="138432684" sldId="288"/>
            <ac:spMk id="24" creationId="{BAC5C3DA-7B5E-BF67-5E53-A0256C3F299C}"/>
          </ac:spMkLst>
        </pc:spChg>
        <pc:spChg chg="add del mod">
          <ac:chgData name="Eric Mehiel" userId="9bce7a5a-ec70-4796-8c09-0041cb593dd1" providerId="ADAL" clId="{E689A3D0-8849-4F0E-B7CF-3E673B82F8E8}" dt="2023-03-15T16:34:07.792" v="6449" actId="478"/>
          <ac:spMkLst>
            <pc:docMk/>
            <pc:sldMk cId="138432684" sldId="288"/>
            <ac:spMk id="25" creationId="{B78D5CBF-D415-C1AA-6016-893E4B68F590}"/>
          </ac:spMkLst>
        </pc:spChg>
        <pc:spChg chg="add mod">
          <ac:chgData name="Eric Mehiel" userId="9bce7a5a-ec70-4796-8c09-0041cb593dd1" providerId="ADAL" clId="{E689A3D0-8849-4F0E-B7CF-3E673B82F8E8}" dt="2023-03-15T16:44:02.269" v="6941" actId="1038"/>
          <ac:spMkLst>
            <pc:docMk/>
            <pc:sldMk cId="138432684" sldId="288"/>
            <ac:spMk id="26" creationId="{5760CE3C-988A-E631-0901-8C704E55F1F0}"/>
          </ac:spMkLst>
        </pc:spChg>
        <pc:spChg chg="add del mod">
          <ac:chgData name="Eric Mehiel" userId="9bce7a5a-ec70-4796-8c09-0041cb593dd1" providerId="ADAL" clId="{E689A3D0-8849-4F0E-B7CF-3E673B82F8E8}" dt="2023-03-15T16:34:52.465" v="6519" actId="478"/>
          <ac:spMkLst>
            <pc:docMk/>
            <pc:sldMk cId="138432684" sldId="288"/>
            <ac:spMk id="27" creationId="{FBA1292E-1939-27AB-2AA3-F1C3D4F2966A}"/>
          </ac:spMkLst>
        </pc:spChg>
        <pc:spChg chg="add mod">
          <ac:chgData name="Eric Mehiel" userId="9bce7a5a-ec70-4796-8c09-0041cb593dd1" providerId="ADAL" clId="{E689A3D0-8849-4F0E-B7CF-3E673B82F8E8}" dt="2023-03-15T16:44:02.269" v="6941" actId="1038"/>
          <ac:spMkLst>
            <pc:docMk/>
            <pc:sldMk cId="138432684" sldId="288"/>
            <ac:spMk id="28" creationId="{115317CB-8F73-8984-9ED8-E9CFCB562C41}"/>
          </ac:spMkLst>
        </pc:spChg>
        <pc:spChg chg="add mod">
          <ac:chgData name="Eric Mehiel" userId="9bce7a5a-ec70-4796-8c09-0041cb593dd1" providerId="ADAL" clId="{E689A3D0-8849-4F0E-B7CF-3E673B82F8E8}" dt="2023-03-15T16:44:02.269" v="6941" actId="1038"/>
          <ac:spMkLst>
            <pc:docMk/>
            <pc:sldMk cId="138432684" sldId="288"/>
            <ac:spMk id="29" creationId="{3B986E21-7FF0-CEF6-1D88-619E86CEEFC8}"/>
          </ac:spMkLst>
        </pc:spChg>
        <pc:spChg chg="add mod">
          <ac:chgData name="Eric Mehiel" userId="9bce7a5a-ec70-4796-8c09-0041cb593dd1" providerId="ADAL" clId="{E689A3D0-8849-4F0E-B7CF-3E673B82F8E8}" dt="2023-03-15T16:44:02.269" v="6941" actId="1038"/>
          <ac:spMkLst>
            <pc:docMk/>
            <pc:sldMk cId="138432684" sldId="288"/>
            <ac:spMk id="30" creationId="{D2576B4B-DDB5-F5AD-DC50-EB21E08CA9AB}"/>
          </ac:spMkLst>
        </pc:spChg>
        <pc:spChg chg="add mod">
          <ac:chgData name="Eric Mehiel" userId="9bce7a5a-ec70-4796-8c09-0041cb593dd1" providerId="ADAL" clId="{E689A3D0-8849-4F0E-B7CF-3E673B82F8E8}" dt="2023-03-15T16:44:02.269" v="6941" actId="1038"/>
          <ac:spMkLst>
            <pc:docMk/>
            <pc:sldMk cId="138432684" sldId="288"/>
            <ac:spMk id="36" creationId="{4C2045D1-BF54-B79B-9CAE-15BA9E00F679}"/>
          </ac:spMkLst>
        </pc:spChg>
        <pc:spChg chg="add mod">
          <ac:chgData name="Eric Mehiel" userId="9bce7a5a-ec70-4796-8c09-0041cb593dd1" providerId="ADAL" clId="{E689A3D0-8849-4F0E-B7CF-3E673B82F8E8}" dt="2023-03-15T16:44:02.269" v="6941" actId="1038"/>
          <ac:spMkLst>
            <pc:docMk/>
            <pc:sldMk cId="138432684" sldId="288"/>
            <ac:spMk id="37" creationId="{72964E21-68C9-FC82-849E-46C9B15BE97A}"/>
          </ac:spMkLst>
        </pc:spChg>
        <pc:spChg chg="add mod">
          <ac:chgData name="Eric Mehiel" userId="9bce7a5a-ec70-4796-8c09-0041cb593dd1" providerId="ADAL" clId="{E689A3D0-8849-4F0E-B7CF-3E673B82F8E8}" dt="2023-03-15T16:44:02.269" v="6941" actId="1038"/>
          <ac:spMkLst>
            <pc:docMk/>
            <pc:sldMk cId="138432684" sldId="288"/>
            <ac:spMk id="38" creationId="{AA2C132A-A1FC-BFF3-FB55-C54F8108D284}"/>
          </ac:spMkLst>
        </pc:spChg>
        <pc:spChg chg="add mod">
          <ac:chgData name="Eric Mehiel" userId="9bce7a5a-ec70-4796-8c09-0041cb593dd1" providerId="ADAL" clId="{E689A3D0-8849-4F0E-B7CF-3E673B82F8E8}" dt="2023-03-15T16:44:02.269" v="6941" actId="1038"/>
          <ac:spMkLst>
            <pc:docMk/>
            <pc:sldMk cId="138432684" sldId="288"/>
            <ac:spMk id="39" creationId="{055E24FE-7BC3-B3D5-1659-57DAF0426875}"/>
          </ac:spMkLst>
        </pc:spChg>
        <pc:spChg chg="add del mod">
          <ac:chgData name="Eric Mehiel" userId="9bce7a5a-ec70-4796-8c09-0041cb593dd1" providerId="ADAL" clId="{E689A3D0-8849-4F0E-B7CF-3E673B82F8E8}" dt="2023-03-15T16:37:50.962" v="6563"/>
          <ac:spMkLst>
            <pc:docMk/>
            <pc:sldMk cId="138432684" sldId="288"/>
            <ac:spMk id="40" creationId="{C5552D35-24FA-E333-516D-167EED33F819}"/>
          </ac:spMkLst>
        </pc:spChg>
        <pc:spChg chg="add mod">
          <ac:chgData name="Eric Mehiel" userId="9bce7a5a-ec70-4796-8c09-0041cb593dd1" providerId="ADAL" clId="{E689A3D0-8849-4F0E-B7CF-3E673B82F8E8}" dt="2023-03-15T16:44:02.269" v="6941" actId="1038"/>
          <ac:spMkLst>
            <pc:docMk/>
            <pc:sldMk cId="138432684" sldId="288"/>
            <ac:spMk id="41" creationId="{D5680A6F-24F2-DE90-A154-ECB666CF6462}"/>
          </ac:spMkLst>
        </pc:spChg>
        <pc:spChg chg="add mod">
          <ac:chgData name="Eric Mehiel" userId="9bce7a5a-ec70-4796-8c09-0041cb593dd1" providerId="ADAL" clId="{E689A3D0-8849-4F0E-B7CF-3E673B82F8E8}" dt="2023-03-15T16:44:02.269" v="6941" actId="1038"/>
          <ac:spMkLst>
            <pc:docMk/>
            <pc:sldMk cId="138432684" sldId="288"/>
            <ac:spMk id="42" creationId="{71996937-16EE-6364-97F3-6805FFEFB79B}"/>
          </ac:spMkLst>
        </pc:spChg>
        <pc:spChg chg="add mod">
          <ac:chgData name="Eric Mehiel" userId="9bce7a5a-ec70-4796-8c09-0041cb593dd1" providerId="ADAL" clId="{E689A3D0-8849-4F0E-B7CF-3E673B82F8E8}" dt="2023-03-15T16:44:02.269" v="6941" actId="1038"/>
          <ac:spMkLst>
            <pc:docMk/>
            <pc:sldMk cId="138432684" sldId="288"/>
            <ac:spMk id="43" creationId="{23E62040-77A0-44FF-5EA1-71AB8AEB4DDD}"/>
          </ac:spMkLst>
        </pc:spChg>
        <pc:spChg chg="add mod">
          <ac:chgData name="Eric Mehiel" userId="9bce7a5a-ec70-4796-8c09-0041cb593dd1" providerId="ADAL" clId="{E689A3D0-8849-4F0E-B7CF-3E673B82F8E8}" dt="2023-03-15T16:44:02.269" v="6941" actId="1038"/>
          <ac:spMkLst>
            <pc:docMk/>
            <pc:sldMk cId="138432684" sldId="288"/>
            <ac:spMk id="44" creationId="{AD784F46-AE37-C411-7828-D39C0952FC66}"/>
          </ac:spMkLst>
        </pc:spChg>
        <pc:spChg chg="add mod">
          <ac:chgData name="Eric Mehiel" userId="9bce7a5a-ec70-4796-8c09-0041cb593dd1" providerId="ADAL" clId="{E689A3D0-8849-4F0E-B7CF-3E673B82F8E8}" dt="2023-03-15T16:44:02.269" v="6941" actId="1038"/>
          <ac:spMkLst>
            <pc:docMk/>
            <pc:sldMk cId="138432684" sldId="288"/>
            <ac:spMk id="45" creationId="{DD61D39D-5B0F-8DD1-E839-B81130DE78C3}"/>
          </ac:spMkLst>
        </pc:spChg>
        <pc:spChg chg="add mod">
          <ac:chgData name="Eric Mehiel" userId="9bce7a5a-ec70-4796-8c09-0041cb593dd1" providerId="ADAL" clId="{E689A3D0-8849-4F0E-B7CF-3E673B82F8E8}" dt="2023-03-15T16:44:02.269" v="6941" actId="1038"/>
          <ac:spMkLst>
            <pc:docMk/>
            <pc:sldMk cId="138432684" sldId="288"/>
            <ac:spMk id="46" creationId="{8771E44B-3222-C94B-9C58-A70921636F9B}"/>
          </ac:spMkLst>
        </pc:spChg>
        <pc:cxnChg chg="add mod">
          <ac:chgData name="Eric Mehiel" userId="9bce7a5a-ec70-4796-8c09-0041cb593dd1" providerId="ADAL" clId="{E689A3D0-8849-4F0E-B7CF-3E673B82F8E8}" dt="2023-03-15T16:44:02.269" v="6941" actId="1038"/>
          <ac:cxnSpMkLst>
            <pc:docMk/>
            <pc:sldMk cId="138432684" sldId="288"/>
            <ac:cxnSpMk id="32" creationId="{F960969C-AB94-A3C5-76CF-9E2EBCA56720}"/>
          </ac:cxnSpMkLst>
        </pc:cxnChg>
        <pc:cxnChg chg="add mod">
          <ac:chgData name="Eric Mehiel" userId="9bce7a5a-ec70-4796-8c09-0041cb593dd1" providerId="ADAL" clId="{E689A3D0-8849-4F0E-B7CF-3E673B82F8E8}" dt="2023-03-15T16:44:02.269" v="6941" actId="1038"/>
          <ac:cxnSpMkLst>
            <pc:docMk/>
            <pc:sldMk cId="138432684" sldId="288"/>
            <ac:cxnSpMk id="33" creationId="{C91E065C-23DD-D861-92E5-3B6ADAE30754}"/>
          </ac:cxnSpMkLst>
        </pc:cxnChg>
        <pc:cxnChg chg="add mod">
          <ac:chgData name="Eric Mehiel" userId="9bce7a5a-ec70-4796-8c09-0041cb593dd1" providerId="ADAL" clId="{E689A3D0-8849-4F0E-B7CF-3E673B82F8E8}" dt="2023-03-15T16:44:02.269" v="6941" actId="1038"/>
          <ac:cxnSpMkLst>
            <pc:docMk/>
            <pc:sldMk cId="138432684" sldId="288"/>
            <ac:cxnSpMk id="34" creationId="{02757EEB-E66C-6442-C10C-AE7A347333C8}"/>
          </ac:cxnSpMkLst>
        </pc:cxnChg>
        <pc:cxnChg chg="add mod">
          <ac:chgData name="Eric Mehiel" userId="9bce7a5a-ec70-4796-8c09-0041cb593dd1" providerId="ADAL" clId="{E689A3D0-8849-4F0E-B7CF-3E673B82F8E8}" dt="2023-03-15T16:44:02.269" v="6941" actId="1038"/>
          <ac:cxnSpMkLst>
            <pc:docMk/>
            <pc:sldMk cId="138432684" sldId="288"/>
            <ac:cxnSpMk id="35" creationId="{E53E1D51-09EB-17E3-40B1-5B7EA532628A}"/>
          </ac:cxnSpMkLst>
        </pc:cxnChg>
      </pc:sldChg>
      <pc:sldChg chg="add del">
        <pc:chgData name="Eric Mehiel" userId="9bce7a5a-ec70-4796-8c09-0041cb593dd1" providerId="ADAL" clId="{E689A3D0-8849-4F0E-B7CF-3E673B82F8E8}" dt="2023-03-14T00:29:10.675" v="2983"/>
        <pc:sldMkLst>
          <pc:docMk/>
          <pc:sldMk cId="403897254" sldId="288"/>
        </pc:sldMkLst>
      </pc:sldChg>
      <pc:sldChg chg="addSp delSp modSp new mod">
        <pc:chgData name="Eric Mehiel" userId="9bce7a5a-ec70-4796-8c09-0041cb593dd1" providerId="ADAL" clId="{E689A3D0-8849-4F0E-B7CF-3E673B82F8E8}" dt="2023-03-15T16:57:53.186" v="8108" actId="20577"/>
        <pc:sldMkLst>
          <pc:docMk/>
          <pc:sldMk cId="1157239319" sldId="289"/>
        </pc:sldMkLst>
        <pc:spChg chg="mod">
          <ac:chgData name="Eric Mehiel" userId="9bce7a5a-ec70-4796-8c09-0041cb593dd1" providerId="ADAL" clId="{E689A3D0-8849-4F0E-B7CF-3E673B82F8E8}" dt="2023-03-15T16:57:53.186" v="8108" actId="20577"/>
          <ac:spMkLst>
            <pc:docMk/>
            <pc:sldMk cId="1157239319" sldId="289"/>
            <ac:spMk id="2" creationId="{87B163E9-5BB7-643A-8B93-2DFF232D9D96}"/>
          </ac:spMkLst>
        </pc:spChg>
        <pc:spChg chg="del">
          <ac:chgData name="Eric Mehiel" userId="9bce7a5a-ec70-4796-8c09-0041cb593dd1" providerId="ADAL" clId="{E689A3D0-8849-4F0E-B7CF-3E673B82F8E8}" dt="2023-03-15T16:54:07.782" v="7893"/>
          <ac:spMkLst>
            <pc:docMk/>
            <pc:sldMk cId="1157239319" sldId="289"/>
            <ac:spMk id="3" creationId="{2E2F6B31-5E08-818C-2928-DED424AF94D9}"/>
          </ac:spMkLst>
        </pc:spChg>
        <pc:spChg chg="mod">
          <ac:chgData name="Eric Mehiel" userId="9bce7a5a-ec70-4796-8c09-0041cb593dd1" providerId="ADAL" clId="{E689A3D0-8849-4F0E-B7CF-3E673B82F8E8}" dt="2023-03-15T16:53:09.953" v="7844" actId="20577"/>
          <ac:spMkLst>
            <pc:docMk/>
            <pc:sldMk cId="1157239319" sldId="289"/>
            <ac:spMk id="4" creationId="{E1AB7D4F-CC81-54AA-9EFA-A9A5F930BA8C}"/>
          </ac:spMkLst>
        </pc:spChg>
        <pc:spChg chg="mod">
          <ac:chgData name="Eric Mehiel" userId="9bce7a5a-ec70-4796-8c09-0041cb593dd1" providerId="ADAL" clId="{E689A3D0-8849-4F0E-B7CF-3E673B82F8E8}" dt="2023-03-15T16:53:27.254" v="7890" actId="20577"/>
          <ac:spMkLst>
            <pc:docMk/>
            <pc:sldMk cId="1157239319" sldId="289"/>
            <ac:spMk id="5" creationId="{2D717ABC-8B50-09EF-83E4-9D4B851C1F13}"/>
          </ac:spMkLst>
        </pc:spChg>
        <pc:picChg chg="add mod modCrop">
          <ac:chgData name="Eric Mehiel" userId="9bce7a5a-ec70-4796-8c09-0041cb593dd1" providerId="ADAL" clId="{E689A3D0-8849-4F0E-B7CF-3E673B82F8E8}" dt="2023-03-15T16:54:55.088" v="7919" actId="14100"/>
          <ac:picMkLst>
            <pc:docMk/>
            <pc:sldMk cId="1157239319" sldId="289"/>
            <ac:picMk id="7" creationId="{04E6D785-CE04-30BC-D391-A08CA1DF2494}"/>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4T00:22:14.249"/>
    </inkml:context>
    <inkml:brush xml:id="br0">
      <inkml:brushProperty name="width" value="0.05" units="cm"/>
      <inkml:brushProperty name="height" value="0.05" units="cm"/>
    </inkml:brush>
  </inkml:definitions>
  <inkml:trace contextRef="#ctx0" brushRef="#br0">2 1217 24575,'0'0'0,"0"0"0,0 0 0,0 0 0,0 0 0,-1-1 0,1 1 0,0 0 0,0 0 0,0 0 0,0-1 0,0 1 0,0 0 0,0 0 0,0 0 0,0-1 0,0 1 0,0 0 0,0 0 0,0 0 0,0-1 0,0 1 0,0 0 0,0 0 0,0 0 0,0-1 0,0 1 0,0 0 0,0 0 0,0 0 0,0-1 0,0 1 0,0 0 0,1 0 0,-1 0 0,0-1 0,0 1 0,0 0 0,0 0 0,0 0 0,1 0 0,-1 0 0,0 0 0,0-1 0,0 1 0,0 0 0,1 0 0,-1 0 0,0 0 0,0 0 0,1 0 0,11-14 0,-10 12 0,13-16 0,0-1 0,-2 0 0,0-1 0,-2-1 0,0 0 0,8-26 0,20-34 0,-22 51 0,0 0 0,2 2 0,2 0 0,31-33 0,-40 49 0,0 1 0,0 0 0,1 1 0,0 0 0,1 1 0,0 1 0,1 0 0,0 1 0,0 0 0,0 2 0,21-6 0,-22 9 0,0 1 0,-1 0 0,1 1 0,0 0 0,-1 1 0,1 1 0,-1 0 0,0 1 0,1 1 0,-1 0 0,0 0 0,-1 1 0,1 1 0,16 10 0,6 6 0,-1 0 0,-1 2 0,48 46 0,70 72 0,318 284 0,-422-387 0,91 57 0,-118-85 0,-1 0 0,2-2 0,-1 0 0,1-1 0,1-1 0,-1-1 0,1-1 0,25 3 0,-42-8 0,0 0 0,0 0 0,-1 0 0,1-1 0,0 0 0,-1 0 0,1 0 0,-1 0 0,1-1 0,-1 1 0,0-1 0,0-1 0,1 1 0,-1 0 0,-1-1 0,1 0 0,0 0 0,-1 0 0,1 0 0,-1-1 0,3-3 0,5-8 0,0-1 0,-2 0 0,16-34 0,-18 36 0,30-68 0,32-64 0,-54 119 0,0 2 0,2 0 0,26-31 0,-26 38 0,1 2 0,0 0 0,1 1 0,1 1 0,39-22 0,110-41 0,-162 74 0,64-26 0,142-37 0,-198 64 0,0 0 0,-1 1 0,1 0 0,0 1 0,0 1 0,-1 0 0,1 1 0,-1 1 0,1 0 0,-1 1 0,22 9 0,10 8 0,-1 1 0,44 30 0,-82-48 0,309 209 0,-38-24 0,-201-142 0,143 64 0,-204-105 0,1 0 0,0-1 0,0-1 0,0 0 0,1-1 0,-1-1 0,1-1 0,0-1 0,-1 0 0,1-1 0,-1-1 0,1-1 0,-1 0 0,0-1 0,0-1 0,0-1 0,0 0 0,-1-1 0,27-16 0,34-24 0,106-85 0,59-72 0,-177 147 0,46-40 0,2-4 0,138-93 0,-210 166 0,2 2 0,0 3 0,2 1 0,0 2 0,2 2 0,0 2 0,69-14 0,3 11 0,134-3 0,118 14 0,-360 8 0,48 0 0,79 10 0,-118-7 0,0 0 0,0 2 0,0 0 0,-1 1 0,0 1 0,0 1 0,30 18 0,-25-9 0,0 1 0,-1 1 0,-2 1 0,33 37 0,67 102 0,-73-94 0,181 260 0,-225-320 0,1 1 0,0-1 0,0 0 0,0 0 0,1-1 0,-1 1 0,1-1 0,0-1 0,1 1 0,-1-1 0,0 0 0,1 0 0,0-1 0,0 0 0,12 2 0,7 0 0,1-1 0,51-3 0,-37 0 0,326-2 0,-266-4 0,163-29 0,-241 30 0,-1 0 0,0-2 0,-1 0 0,0-1 0,0-2 0,38-22 0,-45 22 0,-1 0 0,-1 0 0,0-1 0,0-1 0,-1 0 0,-1-1 0,0 0 0,-1 0 0,0-1 0,9-21 0,1-10 0,-1-2 0,13-64 0,6-14 0,-9 47 0,3 1 0,3 1 0,4 2 0,52-78 0,-81 139 0,1 0 0,0 1 0,0 0 0,2 1 0,-1 0 0,1 1 0,1 0 0,0 1 0,18-10 0,-15 12 0,1 0 0,0 0 0,1 2 0,-1 0 0,1 1 0,0 1 0,36-2 0,4 1 0,1 3 0,-1 2 0,117 19 0,-156-17 0,1 2 0,-1 0 0,0 2 0,-1 0 0,0 1 0,0 1 0,0 0 0,-1 1 0,-1 1 0,0 1 0,0 0 0,-1 1 0,-1 1 0,0 0 0,21 28 0,2 19 0,-2 2 0,47 115 0,-33-65 0,311 551 0,-317-602 0,3-1 0,3-2 0,85 80 0,-125-130 0,0-1 0,0 0 0,1 0 0,0-1 0,0 0 0,1-1 0,0 0 0,0 0 0,0-1 0,1-1 0,-1 0 0,1 0 0,0-1 0,1-1 0,-1 0 0,21 0 0,6-1 0,0-2 0,0-1 0,-1-3 0,1 0 0,44-14 0,-10-7 0,-2-2 0,-1-4 0,-2-2 0,-1-4 0,-2-2 0,90-74 0,-76 46 0,-2-3 0,-4-3 0,-3-3 0,79-113 0,-123 153 0,2 2 0,1 0 0,57-51 0,-69 72 0,1 0 0,0 1 0,1 1 0,0 1 0,1 1 0,1 0 0,0 1 0,0 2 0,30-8 0,-27 10 0,-1 1 0,1 0 0,0 2 0,-1 1 0,1 1 0,0 1 0,0 1 0,0 1 0,-1 1 0,1 1 0,-1 1 0,0 1 0,-1 1 0,0 1 0,0 1 0,-1 1 0,21 14 0,9 13 0,-3 2 0,-1 1 0,-3 3 0,-1 2 0,-2 1 0,67 102 0,-104-141 0,1 0 0,0-1 0,0 0 0,1 0 0,0-1 0,0 0 0,0 0 0,1 0 0,0 0 0,0-1 0,1 0 0,-1-1 0,1 0 0,0 0 0,0-1 0,0 0 0,1 0 0,-1-1 0,1 0 0,9 1 0,9 0 0,0-2 0,0-1 0,-1-1 0,1-1 0,0-2 0,-1 0 0,37-12 0,0-3 0,114-54 0,-98 33 0,-3-4 0,110-80 0,122-135 0,-293 245 0,2-3 0,2 1 0,21-14 0,-34 26 0,1 0 0,0 0 0,0 1 0,0 0 0,0 0 0,0 1 0,1 0 0,-1 0 0,1 0 0,14 0 0,13 3 0,1 1 0,62 11 0,68 26 0,-150-35 0,55 16 0,0 3 0,-2 3 0,0 3 0,-3 3 0,0 3 0,-2 3 0,97 76 0,-96-60 0,42 32 0,-88-72 0,0-1 0,2-1 0,34 16 0,-48-25-59,0-1 0,0 0-1,0 0 1,0 0-1,0-1 1,0 0 0,1 0-1,-1-1 1,0 0 0,1 0-1,-1-1 1,0 0 0,1 0-1,-1-1 1,0 0-1,0 0 1,0 0 0,-1-1-1,1 0 1,0-1 0,-1 1-1,11-9 1,6-11-6767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4T00:23:22.245"/>
    </inkml:context>
    <inkml:brush xml:id="br0">
      <inkml:brushProperty name="width" value="0.05" units="cm"/>
      <inkml:brushProperty name="height" value="0.05" units="cm"/>
    </inkml:brush>
  </inkml:definitions>
  <inkml:trace contextRef="#ctx0" brushRef="#br0">4 1118 24575,'-1'-1'0,"1"1"0,0-1 0,-1 1 0,1-1 0,0 1 0,0-1 0,-1 1 0,1-1 0,0 1 0,0-1 0,0 0 0,0 1 0,-1-1 0,1 1 0,0-1 0,0 0 0,0 1 0,0-1 0,1 1 0,-1-1 0,0 0 0,0 1 0,0-1 0,0 1 0,1-1 0,-1 1 0,0-1 0,0 1 0,1-2 0,0-1 0,75-220 0,-16 54 0,-46 123 0,2 1 0,2 0 0,1 1 0,38-59 0,-37 78 0,2 0 0,0 2 0,2 0 0,42-31 0,-49 40 0,20-12 0,2 1 0,0 1 0,67-27 0,-103 50 0,-1-1 0,1 2 0,-1-1 0,1 0 0,0 0 0,-1 1 0,1 0 0,0-1 0,0 1 0,-1 0 0,1 0 0,0 0 0,0 1 0,-1-1 0,1 1 0,0 0 0,-1-1 0,1 1 0,-1 0 0,1 1 0,-1-1 0,1 0 0,-1 1 0,0-1 0,0 1 0,1 0 0,-1 0 0,-1-1 0,1 2 0,0-1 0,0 0 0,-1 0 0,1 0 0,-1 1 0,2 2 0,5 10 0,-1 1 0,0-1 0,-1 1 0,5 22 0,-10-35 0,7 35 0,-1 1 0,-3-1 0,-1 1 0,-4 71 0,3 35 0,0-122 0,1 1 0,1 0 0,1-1 0,8 24 0,32 111 0,-7-22 0,-24-99 0,2-1 0,20 35 0,-10-22 0,-26-47 0,18 35 0,2 0 0,1-1 0,1-1 0,36 42 0,-53-73 0,-1 0 0,1-1 0,-1 1 0,1-1 0,0 0 0,1-1 0,-1 1 0,0-1 0,1 0 0,-1 0 0,1-1 0,6 2 0,11 0 0,39 1 0,-44-4 0,26 1 0,1-3 0,0-2 0,-1-2 0,0-2 0,0-1 0,-1-3 0,59-23 0,-46 14 0,0 2 0,2 3 0,0 2 0,0 3 0,71-5 0,92-8 0,-94 7 0,5 9 0,135 7 0,-116 4 0,2736-3 0,-2885 0 0,1 0 0,0 0 0,0 0 0,0-1 0,0 1 0,0-1 0,0 1 0,-1-1 0,1 0 0,0 0 0,0 0 0,-1-1 0,1 1 0,-1-1 0,1 1 0,-1-1 0,4-3 0,-3 1 0,0 0 0,-1 0 0,1 0 0,-1 0 0,0-1 0,-1 1 0,1-1 0,0 1 0,-1-1 0,1-5 0,14-122 0,-14 99 0,1 1 0,2-1 0,14-49 0,-6 43 0,2 1 0,2 0 0,2 1 0,1 1 0,2 1 0,1 0 0,36-39 0,-40 52 0,32-36 0,70-63 0,-101 104 0,1 1 0,0 1 0,1 1 0,0 0 0,1 2 0,1 1 0,37-13 0,-19 13 0,-1 1 0,2 3 0,52-4 0,129 6 0,-174 5 0,315 4 0,-348-3 0,-1 0 0,0 2 0,1 0 0,-1 0 0,-1 2 0,1 0 0,0 1 0,-1 0 0,-1 1 0,1 1 0,-1 1 0,0 0 0,14 12 0,15 17 0,-1 1 0,53 66 0,-29-30 0,119 110 0,-5-4 0,-133-131 0,14 14 0,-2 3 0,69 101 0,-8 46 0,-106-188 0,2 0 0,0 0 0,23 24 0,65 68 0,-79-90 0,-18-22 0,-1 0 0,1 0 0,0-1 0,1 0 0,-1 0 0,1-1 0,0 0 0,1 0 0,-1-1 0,0 0 0,1 0 0,0-1 0,13 2 0,11-1 0,1 0 0,43-4 0,-34 0 0,45 3 0,87-5 0,-160 0 0,0-1 0,-1 0 0,1-1 0,-1-1 0,0 0 0,19-12 0,7-2 0,-21 11 0,-1-2 0,0 0 0,-1-1 0,0 0 0,-1-2 0,0 0 0,-1-1 0,14-17 0,11-19 0,42-73 0,-79 119 0,8-13 0,2 0 0,0 1 0,0 0 0,2 1 0,0 0 0,1 2 0,0 0 0,1 0 0,28-16 0,-36 26 0,0 1 0,0-1 0,0 2 0,0-1 0,0 1 0,1 1 0,-1-1 0,14 1 0,7 2 0,40 6 0,-44-4 0,480 74 0,-86-11 0,-342-59 0,136-7 0,-100-2 0,138 3 0,369-13 0,-569 8 0,1-3 0,-2-1 0,1-4 0,-1-1 0,-1-3 0,0-1 0,-2-3 0,0-2 0,-1-2 0,-1-2 0,55-43 0,-69 43 0,-2-2 0,0-1 0,42-56 0,63-109 0,-93 121 0,-4-1 0,53-148 0,-49 115 0,-32 82 0,1 1 0,1 0 0,25-36 0,-28 47 0,2 1 0,-1-1 0,2 2 0,0 0 0,0 0 0,1 1 0,16-10 0,9-1 0,0 1 0,1 2 0,1 2 0,1 1 0,0 3 0,62-12 0,-42 15 0,1 2 0,-1 3 0,119 7 0,-76 13 0,7-1 0,443-8 0,-315-10 0,-118 4-117,721-22-1131,-765 15-5578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9825E20-27D8-184F-8AD8-4483E64BE7F1}" type="datetimeFigureOut">
              <a:rPr lang="en-US" smtClean="0"/>
              <a:t>3/15/2023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842E2E7-ABF9-2F4D-AE95-832089EBB81B}" type="slidenum">
              <a:rPr lang="en-US" smtClean="0"/>
              <a:t>‹#›</a:t>
            </a:fld>
            <a:endParaRPr lang="en-US"/>
          </a:p>
        </p:txBody>
      </p:sp>
    </p:spTree>
    <p:extLst>
      <p:ext uri="{BB962C8B-B14F-4D97-AF65-F5344CB8AC3E}">
        <p14:creationId xmlns:p14="http://schemas.microsoft.com/office/powerpoint/2010/main" val="419955660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Main</a:t>
            </a:r>
            <a:r>
              <a:rPr lang="en-US" baseline="0" dirty="0"/>
              <a:t> system level requirements can best be verified by simulation (Utility or Use Requirements)</a:t>
            </a:r>
          </a:p>
          <a:p>
            <a:pPr marL="171450" lvl="0" indent="-171450">
              <a:buFont typeface="Arial" panose="020B0604020202020204" pitchFamily="34" charset="0"/>
              <a:buChar char="•"/>
            </a:pPr>
            <a:r>
              <a:rPr lang="en-US" dirty="0"/>
              <a:t>Attack the problem by developing a model of the system that,</a:t>
            </a:r>
            <a:r>
              <a:rPr lang="en-US" baseline="0" dirty="0"/>
              <a:t> when exercised, will simulate the behavior of the system over time</a:t>
            </a:r>
            <a:endParaRPr lang="en-US" dirty="0"/>
          </a:p>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3</a:t>
            </a:fld>
            <a:endParaRPr lang="en-US"/>
          </a:p>
        </p:txBody>
      </p:sp>
    </p:spTree>
    <p:extLst>
      <p:ext uri="{BB962C8B-B14F-4D97-AF65-F5344CB8AC3E}">
        <p14:creationId xmlns:p14="http://schemas.microsoft.com/office/powerpoint/2010/main" val="364123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library of integrated software tools supporting rapid system-of-systems modeling, simulation and utility analysis</a:t>
            </a:r>
          </a:p>
          <a:p>
            <a:endParaRPr lang="en-US" dirty="0"/>
          </a:p>
          <a:p>
            <a:r>
              <a:rPr lang="en-US" dirty="0"/>
              <a:t>Provides an extensible and well-defined modeling capability concurrent with a scheduling engine to generate operational schedules of Systems-of-Systems with corresponding state data</a:t>
            </a:r>
          </a:p>
          <a:p>
            <a:endParaRPr lang="en-US" dirty="0"/>
          </a:p>
          <a:p>
            <a:r>
              <a:rPr lang="en-US" dirty="0"/>
              <a:t>Modular, Flexible with built-in utilities</a:t>
            </a:r>
          </a:p>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4</a:t>
            </a:fld>
            <a:endParaRPr lang="en-US"/>
          </a:p>
        </p:txBody>
      </p:sp>
    </p:spTree>
    <p:extLst>
      <p:ext uri="{BB962C8B-B14F-4D97-AF65-F5344CB8AC3E}">
        <p14:creationId xmlns:p14="http://schemas.microsoft.com/office/powerpoint/2010/main" val="14809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Aeolus Test Case – Rev.</a:t>
            </a:r>
            <a:r>
              <a:rPr lang="en-US" baseline="0" dirty="0"/>
              <a:t> In The Life used to verify a utility based system-level requirement</a:t>
            </a:r>
          </a:p>
          <a:p>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5</a:t>
            </a:fld>
            <a:endParaRPr lang="en-US"/>
          </a:p>
        </p:txBody>
      </p:sp>
    </p:spTree>
    <p:extLst>
      <p:ext uri="{BB962C8B-B14F-4D97-AF65-F5344CB8AC3E}">
        <p14:creationId xmlns:p14="http://schemas.microsoft.com/office/powerpoint/2010/main" val="1788252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Constraints – a limit on values of a system state variable</a:t>
            </a:r>
          </a:p>
          <a:p>
            <a:pPr marL="171450" indent="-171450">
              <a:buFont typeface="Arial" panose="020B0604020202020204" pitchFamily="34" charset="0"/>
              <a:buChar char="•"/>
            </a:pPr>
            <a:r>
              <a:rPr lang="en-US" dirty="0"/>
              <a:t>Dependency –</a:t>
            </a:r>
            <a:r>
              <a:rPr lang="en-US" baseline="0" dirty="0"/>
              <a:t> describes the relationship between one or more subsystems</a:t>
            </a:r>
          </a:p>
          <a:p>
            <a:pPr marL="171450" indent="-171450">
              <a:buFont typeface="Arial" panose="020B0604020202020204" pitchFamily="34" charset="0"/>
              <a:buChar char="•"/>
            </a:pPr>
            <a:r>
              <a:rPr lang="en-US" baseline="0" dirty="0"/>
              <a:t>Asset – a collection of subsystems with some significant meaning to the modeling engineer</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21</a:t>
            </a:fld>
            <a:endParaRPr lang="en-US"/>
          </a:p>
        </p:txBody>
      </p:sp>
    </p:spTree>
    <p:extLst>
      <p:ext uri="{BB962C8B-B14F-4D97-AF65-F5344CB8AC3E}">
        <p14:creationId xmlns:p14="http://schemas.microsoft.com/office/powerpoint/2010/main" val="746736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Constraints – a limit on values of a system state variable</a:t>
            </a:r>
          </a:p>
          <a:p>
            <a:pPr marL="171450" indent="-171450">
              <a:buFont typeface="Arial" panose="020B0604020202020204" pitchFamily="34" charset="0"/>
              <a:buChar char="•"/>
            </a:pPr>
            <a:r>
              <a:rPr lang="en-US" dirty="0"/>
              <a:t>Dependency –</a:t>
            </a:r>
            <a:r>
              <a:rPr lang="en-US" baseline="0" dirty="0"/>
              <a:t> describes the relationship between one or more subsystems</a:t>
            </a:r>
          </a:p>
          <a:p>
            <a:pPr marL="171450" indent="-171450">
              <a:buFont typeface="Arial" panose="020B0604020202020204" pitchFamily="34" charset="0"/>
              <a:buChar char="•"/>
            </a:pPr>
            <a:r>
              <a:rPr lang="en-US" baseline="0" dirty="0"/>
              <a:t>Asset – a collection of subsystems with some significant meaning to the modeling engineer</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2B442B6-E5FA-3243-9D3C-D237EE51EEAE}" type="slidenum">
              <a:rPr lang="en-US" smtClean="0"/>
              <a:t>22</a:t>
            </a:fld>
            <a:endParaRPr lang="en-US"/>
          </a:p>
        </p:txBody>
      </p:sp>
    </p:spTree>
    <p:extLst>
      <p:ext uri="{BB962C8B-B14F-4D97-AF65-F5344CB8AC3E}">
        <p14:creationId xmlns:p14="http://schemas.microsoft.com/office/powerpoint/2010/main" val="3507960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V1">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B2E4F1C-BC00-7043-9ECB-D12C6377D4EA}"/>
              </a:ext>
            </a:extLst>
          </p:cNvPr>
          <p:cNvSpPr/>
          <p:nvPr userDrawn="1"/>
        </p:nvSpPr>
        <p:spPr>
          <a:xfrm>
            <a:off x="-2327" y="4392658"/>
            <a:ext cx="9144000" cy="7847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a:extLst>
              <a:ext uri="{FF2B5EF4-FFF2-40B4-BE49-F238E27FC236}">
                <a16:creationId xmlns:a16="http://schemas.microsoft.com/office/drawing/2014/main" id="{264A0305-8BED-744C-BFDD-2D70480DB5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5762" y="4401367"/>
            <a:ext cx="2143269" cy="786933"/>
          </a:xfrm>
          <a:prstGeom prst="rect">
            <a:avLst/>
          </a:prstGeom>
        </p:spPr>
      </p:pic>
      <p:pic>
        <p:nvPicPr>
          <p:cNvPr id="7" name="Picture 6">
            <a:extLst>
              <a:ext uri="{FF2B5EF4-FFF2-40B4-BE49-F238E27FC236}">
                <a16:creationId xmlns:a16="http://schemas.microsoft.com/office/drawing/2014/main" id="{6DB45C66-74AB-854B-8AF3-3DE3D43269D5}"/>
              </a:ext>
            </a:extLst>
          </p:cNvPr>
          <p:cNvPicPr>
            <a:picLocks noChangeAspect="1"/>
          </p:cNvPicPr>
          <p:nvPr userDrawn="1"/>
        </p:nvPicPr>
        <p:blipFill rotWithShape="1">
          <a:blip r:embed="rId3" cstate="screen">
            <a:alphaModFix amt="10000"/>
            <a:extLst>
              <a:ext uri="{28A0092B-C50C-407E-A947-70E740481C1C}">
                <a14:useLocalDpi xmlns:a14="http://schemas.microsoft.com/office/drawing/2010/main"/>
              </a:ext>
            </a:extLst>
          </a:blip>
          <a:srcRect t="16938" r="13015"/>
          <a:stretch/>
        </p:blipFill>
        <p:spPr>
          <a:xfrm>
            <a:off x="5789577" y="139150"/>
            <a:ext cx="3352103" cy="3945993"/>
          </a:xfrm>
          <a:prstGeom prst="rect">
            <a:avLst/>
          </a:prstGeom>
        </p:spPr>
      </p:pic>
      <p:sp>
        <p:nvSpPr>
          <p:cNvPr id="8" name="Rectangle 7">
            <a:extLst>
              <a:ext uri="{FF2B5EF4-FFF2-40B4-BE49-F238E27FC236}">
                <a16:creationId xmlns:a16="http://schemas.microsoft.com/office/drawing/2014/main" id="{3C927345-92E0-6643-B2EC-98A9107E0FAE}"/>
              </a:ext>
            </a:extLst>
          </p:cNvPr>
          <p:cNvSpPr/>
          <p:nvPr userDrawn="1"/>
        </p:nvSpPr>
        <p:spPr>
          <a:xfrm>
            <a:off x="-1" y="1"/>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Connector 10">
            <a:extLst>
              <a:ext uri="{FF2B5EF4-FFF2-40B4-BE49-F238E27FC236}">
                <a16:creationId xmlns:a16="http://schemas.microsoft.com/office/drawing/2014/main" id="{2696A0DD-882B-3644-9BA2-16B068848C21}"/>
              </a:ext>
            </a:extLst>
          </p:cNvPr>
          <p:cNvCxnSpPr/>
          <p:nvPr userDrawn="1"/>
        </p:nvCxnSpPr>
        <p:spPr>
          <a:xfrm>
            <a:off x="583393" y="2584991"/>
            <a:ext cx="1216959" cy="0"/>
          </a:xfrm>
          <a:prstGeom prst="line">
            <a:avLst/>
          </a:prstGeom>
          <a:ln w="19050">
            <a:solidFill>
              <a:srgbClr val="C6924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8616694A-C243-8F48-B446-BF11A7C4541A}"/>
              </a:ext>
            </a:extLst>
          </p:cNvPr>
          <p:cNvSpPr>
            <a:spLocks noGrp="1"/>
          </p:cNvSpPr>
          <p:nvPr>
            <p:ph type="body" sz="quarter" idx="10" hasCustomPrompt="1"/>
          </p:nvPr>
        </p:nvSpPr>
        <p:spPr>
          <a:xfrm>
            <a:off x="473213" y="456402"/>
            <a:ext cx="4362451" cy="1963737"/>
          </a:xfrm>
        </p:spPr>
        <p:txBody>
          <a:bodyPr anchor="b">
            <a:normAutofit/>
          </a:bodyPr>
          <a:lstStyle>
            <a:lvl1pPr marL="0" indent="0">
              <a:lnSpc>
                <a:spcPts val="7000"/>
              </a:lnSpc>
              <a:spcBef>
                <a:spcPts val="0"/>
              </a:spcBef>
              <a:buNone/>
              <a:defRPr sz="6500" b="0" i="0" spc="300" baseline="0">
                <a:solidFill>
                  <a:schemeClr val="tx1"/>
                </a:solidFill>
                <a:latin typeface="Abolition" pitchFamily="2" charset="0"/>
              </a:defRPr>
            </a:lvl1pPr>
          </a:lstStyle>
          <a:p>
            <a:pPr lvl="0"/>
            <a:r>
              <a:rPr lang="en-US"/>
              <a:t>Title to </a:t>
            </a:r>
            <a:br>
              <a:rPr lang="en-US"/>
            </a:br>
            <a:r>
              <a:rPr lang="en-US"/>
              <a:t>go here</a:t>
            </a:r>
          </a:p>
        </p:txBody>
      </p:sp>
      <p:sp>
        <p:nvSpPr>
          <p:cNvPr id="18" name="Text Placeholder 17">
            <a:extLst>
              <a:ext uri="{FF2B5EF4-FFF2-40B4-BE49-F238E27FC236}">
                <a16:creationId xmlns:a16="http://schemas.microsoft.com/office/drawing/2014/main" id="{EC3529D2-738A-B444-ABB5-B8117680A6E1}"/>
              </a:ext>
            </a:extLst>
          </p:cNvPr>
          <p:cNvSpPr>
            <a:spLocks noGrp="1"/>
          </p:cNvSpPr>
          <p:nvPr>
            <p:ph type="body" sz="quarter" idx="11" hasCustomPrompt="1"/>
          </p:nvPr>
        </p:nvSpPr>
        <p:spPr>
          <a:xfrm>
            <a:off x="473213" y="2904119"/>
            <a:ext cx="4362451" cy="259868"/>
          </a:xfrm>
        </p:spPr>
        <p:txBody>
          <a:bodyPr anchor="ctr"/>
          <a:lstStyle>
            <a:lvl1pPr marL="0" indent="0">
              <a:lnSpc>
                <a:spcPts val="1880"/>
              </a:lnSpc>
              <a:spcBef>
                <a:spcPts val="0"/>
              </a:spcBef>
              <a:buNone/>
              <a:defRPr/>
            </a:lvl1pPr>
          </a:lstStyle>
          <a:p>
            <a:pPr lvl="0"/>
            <a:r>
              <a:rPr lang="en-US"/>
              <a:t>Subtitle / Presenter</a:t>
            </a:r>
          </a:p>
        </p:txBody>
      </p:sp>
    </p:spTree>
    <p:extLst>
      <p:ext uri="{BB962C8B-B14F-4D97-AF65-F5344CB8AC3E}">
        <p14:creationId xmlns:p14="http://schemas.microsoft.com/office/powerpoint/2010/main" val="31455805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628655" y="1538096"/>
            <a:ext cx="2081805" cy="246774"/>
          </a:xfrm>
        </p:spPr>
        <p:txBody>
          <a:bodyPr>
            <a:noAutofit/>
          </a:bodyPr>
          <a:lstStyle>
            <a:lvl1pPr marL="0" indent="0" algn="l">
              <a:lnSpc>
                <a:spcPts val="1420"/>
              </a:lnSpc>
              <a:buNone/>
              <a:defRPr sz="1200" b="1" i="0" spc="150" baseline="0">
                <a:solidFill>
                  <a:schemeClr val="accent2"/>
                </a:solidFill>
                <a:latin typeface="Utopia Std Bol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1" y="544437"/>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628649" y="1902619"/>
            <a:ext cx="3429000" cy="2158304"/>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7" name="Text Placeholder 8">
            <a:extLst>
              <a:ext uri="{FF2B5EF4-FFF2-40B4-BE49-F238E27FC236}">
                <a16:creationId xmlns:a16="http://schemas.microsoft.com/office/drawing/2014/main" id="{1BE8467C-F8A0-0B46-954C-0CCA5AE188E5}"/>
              </a:ext>
            </a:extLst>
          </p:cNvPr>
          <p:cNvSpPr>
            <a:spLocks noGrp="1"/>
          </p:cNvSpPr>
          <p:nvPr>
            <p:ph type="body" sz="quarter" idx="19" hasCustomPrompt="1"/>
          </p:nvPr>
        </p:nvSpPr>
        <p:spPr>
          <a:xfrm>
            <a:off x="5086355" y="1538096"/>
            <a:ext cx="2081805" cy="246774"/>
          </a:xfrm>
        </p:spPr>
        <p:txBody>
          <a:bodyPr>
            <a:noAutofit/>
          </a:bodyPr>
          <a:lstStyle>
            <a:lvl1pPr marL="0" indent="0" algn="l">
              <a:lnSpc>
                <a:spcPts val="1420"/>
              </a:lnSpc>
              <a:buNone/>
              <a:defRPr sz="1200" b="1" i="0" spc="150" baseline="0">
                <a:solidFill>
                  <a:schemeClr val="accent2"/>
                </a:solidFill>
                <a:latin typeface="Utopia Std Bold Subhead" panose="02040603060506020204" pitchFamily="18" charset="77"/>
              </a:defRPr>
            </a:lvl1pPr>
          </a:lstStyle>
          <a:p>
            <a:pPr lvl="0"/>
            <a:r>
              <a:rPr lang="en-US"/>
              <a:t>SUBHEAD GOES HERE</a:t>
            </a:r>
          </a:p>
        </p:txBody>
      </p:sp>
      <p:sp>
        <p:nvSpPr>
          <p:cNvPr id="15" name="Text Placeholder 3">
            <a:extLst>
              <a:ext uri="{FF2B5EF4-FFF2-40B4-BE49-F238E27FC236}">
                <a16:creationId xmlns:a16="http://schemas.microsoft.com/office/drawing/2014/main" id="{B764E411-936F-3044-8265-A066A2B83B67}"/>
              </a:ext>
            </a:extLst>
          </p:cNvPr>
          <p:cNvSpPr>
            <a:spLocks noGrp="1"/>
          </p:cNvSpPr>
          <p:nvPr>
            <p:ph type="body" sz="quarter" idx="20" hasCustomPrompt="1"/>
          </p:nvPr>
        </p:nvSpPr>
        <p:spPr>
          <a:xfrm>
            <a:off x="5086351" y="1902619"/>
            <a:ext cx="3429000" cy="2158304"/>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cxnSp>
        <p:nvCxnSpPr>
          <p:cNvPr id="19" name="Straight Connector 18">
            <a:extLst>
              <a:ext uri="{FF2B5EF4-FFF2-40B4-BE49-F238E27FC236}">
                <a16:creationId xmlns:a16="http://schemas.microsoft.com/office/drawing/2014/main" id="{7F7C988E-4FD1-F44B-8698-26D540F4924A}"/>
              </a:ext>
            </a:extLst>
          </p:cNvPr>
          <p:cNvCxnSpPr>
            <a:cxnSpLocks/>
          </p:cNvCxnSpPr>
          <p:nvPr userDrawn="1"/>
        </p:nvCxnSpPr>
        <p:spPr>
          <a:xfrm rot="16200000">
            <a:off x="3566161" y="2971685"/>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905959D2-BEEE-8D4C-8216-8C05C61B75DC}"/>
              </a:ext>
            </a:extLst>
          </p:cNvPr>
          <p:cNvSpPr>
            <a:spLocks noGrp="1"/>
          </p:cNvSpPr>
          <p:nvPr>
            <p:ph type="ftr" sz="quarter" idx="21"/>
          </p:nvPr>
        </p:nvSpPr>
        <p:spPr/>
        <p:txBody>
          <a:bodyPr/>
          <a:lstStyle/>
          <a:p>
            <a:endParaRPr lang="en-US"/>
          </a:p>
        </p:txBody>
      </p:sp>
      <p:sp>
        <p:nvSpPr>
          <p:cNvPr id="8" name="Slide Number Placeholder 7">
            <a:extLst>
              <a:ext uri="{FF2B5EF4-FFF2-40B4-BE49-F238E27FC236}">
                <a16:creationId xmlns:a16="http://schemas.microsoft.com/office/drawing/2014/main" id="{67AAF54B-C785-4346-9B7B-CA106BFE8CDB}"/>
              </a:ext>
            </a:extLst>
          </p:cNvPr>
          <p:cNvSpPr>
            <a:spLocks noGrp="1"/>
          </p:cNvSpPr>
          <p:nvPr>
            <p:ph type="sldNum" sz="quarter" idx="22"/>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990005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628655" y="1538096"/>
            <a:ext cx="2081805" cy="246774"/>
          </a:xfrm>
        </p:spPr>
        <p:txBody>
          <a:bodyPr>
            <a:noAutofit/>
          </a:bodyPr>
          <a:lstStyle>
            <a:lvl1pPr marL="0" indent="0" algn="ctr">
              <a:lnSpc>
                <a:spcPts val="1420"/>
              </a:lnSpc>
              <a:buNone/>
              <a:defRPr sz="1200" b="1" i="0" spc="150" baseline="0">
                <a:solidFill>
                  <a:schemeClr val="accent2"/>
                </a:solidFill>
                <a:latin typeface="Utopia Std Bol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1" y="544437"/>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628655" y="1902619"/>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1" name="Text Placeholder 3">
            <a:extLst>
              <a:ext uri="{FF2B5EF4-FFF2-40B4-BE49-F238E27FC236}">
                <a16:creationId xmlns:a16="http://schemas.microsoft.com/office/drawing/2014/main" id="{EEBD7929-DCAA-9F42-A87C-7B5A76711BF6}"/>
              </a:ext>
            </a:extLst>
          </p:cNvPr>
          <p:cNvSpPr>
            <a:spLocks noGrp="1"/>
          </p:cNvSpPr>
          <p:nvPr>
            <p:ph type="body" sz="quarter" idx="17" hasCustomPrompt="1"/>
          </p:nvPr>
        </p:nvSpPr>
        <p:spPr>
          <a:xfrm>
            <a:off x="3540280" y="1902619"/>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3" name="Text Placeholder 3">
            <a:extLst>
              <a:ext uri="{FF2B5EF4-FFF2-40B4-BE49-F238E27FC236}">
                <a16:creationId xmlns:a16="http://schemas.microsoft.com/office/drawing/2014/main" id="{1684F489-4B0E-7447-8E87-1F18960C53D0}"/>
              </a:ext>
            </a:extLst>
          </p:cNvPr>
          <p:cNvSpPr>
            <a:spLocks noGrp="1"/>
          </p:cNvSpPr>
          <p:nvPr>
            <p:ph type="body" sz="quarter" idx="18" hasCustomPrompt="1"/>
          </p:nvPr>
        </p:nvSpPr>
        <p:spPr>
          <a:xfrm>
            <a:off x="6456580" y="1902619"/>
            <a:ext cx="2081805" cy="2158304"/>
          </a:xfrm>
        </p:spPr>
        <p:txBody>
          <a:bodyPr/>
          <a:lstStyle>
            <a:lvl1pPr algn="ct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7" name="Text Placeholder 8">
            <a:extLst>
              <a:ext uri="{FF2B5EF4-FFF2-40B4-BE49-F238E27FC236}">
                <a16:creationId xmlns:a16="http://schemas.microsoft.com/office/drawing/2014/main" id="{1BE8467C-F8A0-0B46-954C-0CCA5AE188E5}"/>
              </a:ext>
            </a:extLst>
          </p:cNvPr>
          <p:cNvSpPr>
            <a:spLocks noGrp="1"/>
          </p:cNvSpPr>
          <p:nvPr>
            <p:ph type="body" sz="quarter" idx="19" hasCustomPrompt="1"/>
          </p:nvPr>
        </p:nvSpPr>
        <p:spPr>
          <a:xfrm>
            <a:off x="3531102" y="1538096"/>
            <a:ext cx="2081805" cy="246774"/>
          </a:xfrm>
        </p:spPr>
        <p:txBody>
          <a:bodyPr>
            <a:noAutofit/>
          </a:bodyPr>
          <a:lstStyle>
            <a:lvl1pPr marL="0" indent="0" algn="ctr">
              <a:lnSpc>
                <a:spcPts val="1420"/>
              </a:lnSpc>
              <a:buNone/>
              <a:defRPr sz="1200" b="1" i="0" spc="150" baseline="0">
                <a:solidFill>
                  <a:schemeClr val="accent2"/>
                </a:solidFill>
                <a:latin typeface="Utopia Std Bold Subhead" panose="02040603060506020204" pitchFamily="18" charset="77"/>
              </a:defRPr>
            </a:lvl1pPr>
          </a:lstStyle>
          <a:p>
            <a:pPr lvl="0"/>
            <a:r>
              <a:rPr lang="en-US"/>
              <a:t>SUBHEAD GOES HERE</a:t>
            </a:r>
          </a:p>
        </p:txBody>
      </p:sp>
      <p:sp>
        <p:nvSpPr>
          <p:cNvPr id="18" name="Text Placeholder 8">
            <a:extLst>
              <a:ext uri="{FF2B5EF4-FFF2-40B4-BE49-F238E27FC236}">
                <a16:creationId xmlns:a16="http://schemas.microsoft.com/office/drawing/2014/main" id="{3DA5635F-177B-8C4B-A3DC-69876D820030}"/>
              </a:ext>
            </a:extLst>
          </p:cNvPr>
          <p:cNvSpPr>
            <a:spLocks noGrp="1"/>
          </p:cNvSpPr>
          <p:nvPr>
            <p:ph type="body" sz="quarter" idx="20" hasCustomPrompt="1"/>
          </p:nvPr>
        </p:nvSpPr>
        <p:spPr>
          <a:xfrm>
            <a:off x="6433548" y="1538096"/>
            <a:ext cx="2081805" cy="246774"/>
          </a:xfrm>
        </p:spPr>
        <p:txBody>
          <a:bodyPr>
            <a:noAutofit/>
          </a:bodyPr>
          <a:lstStyle>
            <a:lvl1pPr marL="0" indent="0" algn="ctr">
              <a:lnSpc>
                <a:spcPts val="1420"/>
              </a:lnSpc>
              <a:buNone/>
              <a:defRPr sz="1200" b="1" i="0" spc="150" baseline="0">
                <a:solidFill>
                  <a:schemeClr val="accent2"/>
                </a:solidFill>
                <a:latin typeface="Utopia Std Bold Subhead" panose="02040603060506020204" pitchFamily="18" charset="77"/>
              </a:defRPr>
            </a:lvl1pPr>
          </a:lstStyle>
          <a:p>
            <a:pPr lvl="0"/>
            <a:r>
              <a:rPr lang="en-US"/>
              <a:t>SUBHEAD GOES HERE</a:t>
            </a:r>
          </a:p>
        </p:txBody>
      </p:sp>
      <p:cxnSp>
        <p:nvCxnSpPr>
          <p:cNvPr id="19" name="Straight Connector 18">
            <a:extLst>
              <a:ext uri="{FF2B5EF4-FFF2-40B4-BE49-F238E27FC236}">
                <a16:creationId xmlns:a16="http://schemas.microsoft.com/office/drawing/2014/main" id="{67428C66-1F80-4C4D-BCD2-480123DFFAFE}"/>
              </a:ext>
            </a:extLst>
          </p:cNvPr>
          <p:cNvCxnSpPr>
            <a:cxnSpLocks/>
          </p:cNvCxnSpPr>
          <p:nvPr userDrawn="1"/>
        </p:nvCxnSpPr>
        <p:spPr>
          <a:xfrm rot="16200000">
            <a:off x="2108835" y="2981210"/>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5691CA-25BF-4244-8679-B624DA433733}"/>
              </a:ext>
            </a:extLst>
          </p:cNvPr>
          <p:cNvCxnSpPr>
            <a:cxnSpLocks/>
          </p:cNvCxnSpPr>
          <p:nvPr userDrawn="1"/>
        </p:nvCxnSpPr>
        <p:spPr>
          <a:xfrm rot="16200000">
            <a:off x="5023485" y="2981210"/>
            <a:ext cx="201168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B9763FDE-A720-A74F-88A3-418704C0C76E}"/>
              </a:ext>
            </a:extLst>
          </p:cNvPr>
          <p:cNvSpPr>
            <a:spLocks noGrp="1"/>
          </p:cNvSpPr>
          <p:nvPr>
            <p:ph type="ftr" sz="quarter" idx="21"/>
          </p:nvPr>
        </p:nvSpPr>
        <p:spPr/>
        <p:txBody>
          <a:bodyPr/>
          <a:lstStyle/>
          <a:p>
            <a:endParaRPr lang="en-US"/>
          </a:p>
        </p:txBody>
      </p:sp>
      <p:sp>
        <p:nvSpPr>
          <p:cNvPr id="6" name="Slide Number Placeholder 5">
            <a:extLst>
              <a:ext uri="{FF2B5EF4-FFF2-40B4-BE49-F238E27FC236}">
                <a16:creationId xmlns:a16="http://schemas.microsoft.com/office/drawing/2014/main" id="{6018CB42-5BE5-6847-AFF9-834D3CA91620}"/>
              </a:ext>
            </a:extLst>
          </p:cNvPr>
          <p:cNvSpPr>
            <a:spLocks noGrp="1"/>
          </p:cNvSpPr>
          <p:nvPr>
            <p:ph type="sldNum" sz="quarter" idx="22"/>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2874317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Custom Side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EA9E52-51FA-9F4C-9DB4-48F3FAA96946}"/>
              </a:ext>
            </a:extLst>
          </p:cNvPr>
          <p:cNvSpPr/>
          <p:nvPr userDrawn="1"/>
        </p:nvSpPr>
        <p:spPr>
          <a:xfrm>
            <a:off x="-1" y="1"/>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F0E50C8D-7C8F-F44C-9245-C8E54948B279}"/>
              </a:ext>
            </a:extLst>
          </p:cNvPr>
          <p:cNvSpPr/>
          <p:nvPr userDrawn="1"/>
        </p:nvSpPr>
        <p:spPr>
          <a:xfrm>
            <a:off x="5895981" y="139152"/>
            <a:ext cx="3248023"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itle Placeholder 1">
            <a:extLst>
              <a:ext uri="{FF2B5EF4-FFF2-40B4-BE49-F238E27FC236}">
                <a16:creationId xmlns:a16="http://schemas.microsoft.com/office/drawing/2014/main" id="{0157B452-A578-2C41-8127-5539B4BB1154}"/>
              </a:ext>
            </a:extLst>
          </p:cNvPr>
          <p:cNvSpPr>
            <a:spLocks noGrp="1"/>
          </p:cNvSpPr>
          <p:nvPr>
            <p:ph type="title" hasCustomPrompt="1"/>
          </p:nvPr>
        </p:nvSpPr>
        <p:spPr>
          <a:xfrm>
            <a:off x="628656" y="544437"/>
            <a:ext cx="4191209"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12" name="Text Placeholder 11">
            <a:extLst>
              <a:ext uri="{FF2B5EF4-FFF2-40B4-BE49-F238E27FC236}">
                <a16:creationId xmlns:a16="http://schemas.microsoft.com/office/drawing/2014/main" id="{839D716E-1CF3-9042-9DD1-4AAD039355C2}"/>
              </a:ext>
            </a:extLst>
          </p:cNvPr>
          <p:cNvSpPr>
            <a:spLocks noGrp="1"/>
          </p:cNvSpPr>
          <p:nvPr>
            <p:ph type="body" sz="quarter" idx="14" hasCustomPrompt="1"/>
          </p:nvPr>
        </p:nvSpPr>
        <p:spPr>
          <a:xfrm>
            <a:off x="628651" y="1817301"/>
            <a:ext cx="4191000" cy="2686327"/>
          </a:xfrm>
        </p:spPr>
        <p:txBody>
          <a:bodyPr/>
          <a:lstStyle>
            <a:lvl1pPr marL="0" marR="0" indent="0" algn="l" defTabSz="685783" rtl="0" eaLnBrk="1" fontAlgn="auto" latinLnBrk="0" hangingPunct="1">
              <a:lnSpc>
                <a:spcPts val="1680"/>
              </a:lnSpc>
              <a:spcBef>
                <a:spcPts val="750"/>
              </a:spcBef>
              <a:spcAft>
                <a:spcPts val="600"/>
              </a:spcAft>
              <a:buClrTx/>
              <a:buSzPct val="75000"/>
              <a:buFont typeface="Arial" panose="020B0604020202020204" pitchFamily="34" charset="0"/>
              <a:buNone/>
              <a:tabLst/>
              <a:defRPr/>
            </a:lvl1pPr>
          </a:lstStyle>
          <a:p>
            <a:pPr marL="0" marR="0" lvl="0" indent="0" algn="l" defTabSz="685783" rtl="0" eaLnBrk="1" fontAlgn="auto" latinLnBrk="0" hangingPunct="1">
              <a:lnSpc>
                <a:spcPct val="90000"/>
              </a:lnSpc>
              <a:spcBef>
                <a:spcPts val="750"/>
              </a:spcBef>
              <a:spcAft>
                <a:spcPts val="0"/>
              </a:spcAft>
              <a:buClrTx/>
              <a:buSzPct val="75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endParaRPr lang="en-US"/>
          </a:p>
        </p:txBody>
      </p:sp>
      <p:sp>
        <p:nvSpPr>
          <p:cNvPr id="15" name="Text Placeholder 8">
            <a:extLst>
              <a:ext uri="{FF2B5EF4-FFF2-40B4-BE49-F238E27FC236}">
                <a16:creationId xmlns:a16="http://schemas.microsoft.com/office/drawing/2014/main" id="{60522682-F92A-144E-938B-45336A63688D}"/>
              </a:ext>
            </a:extLst>
          </p:cNvPr>
          <p:cNvSpPr>
            <a:spLocks noGrp="1"/>
          </p:cNvSpPr>
          <p:nvPr>
            <p:ph type="body" sz="quarter" idx="13" hasCustomPrompt="1"/>
          </p:nvPr>
        </p:nvSpPr>
        <p:spPr>
          <a:xfrm>
            <a:off x="628651" y="1435188"/>
            <a:ext cx="4191000" cy="382110"/>
          </a:xfrm>
        </p:spPr>
        <p:txBody>
          <a:bodyPr>
            <a:normAutofit/>
          </a:bodyPr>
          <a:lstStyle>
            <a:lvl1pPr marL="0" indent="0" algn="l">
              <a:lnSpc>
                <a:spcPts val="2020"/>
              </a:lnSpc>
              <a:buNone/>
              <a:defRPr sz="1600" b="1" i="0" spc="50" baseline="0">
                <a:solidFill>
                  <a:schemeClr val="accent1"/>
                </a:solidFill>
                <a:latin typeface="Utopia Std Semibold" panose="02040503060506020204" pitchFamily="18" charset="77"/>
              </a:defRPr>
            </a:lvl1pPr>
          </a:lstStyle>
          <a:p>
            <a:pPr lvl="0"/>
            <a:r>
              <a:rPr lang="en-US"/>
              <a:t>Subhead Goes here</a:t>
            </a:r>
          </a:p>
        </p:txBody>
      </p:sp>
      <p:sp>
        <p:nvSpPr>
          <p:cNvPr id="4" name="Footer Placeholder 3">
            <a:extLst>
              <a:ext uri="{FF2B5EF4-FFF2-40B4-BE49-F238E27FC236}">
                <a16:creationId xmlns:a16="http://schemas.microsoft.com/office/drawing/2014/main" id="{5C2E424E-5889-7847-838F-5925BED8A912}"/>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EDC3CA1E-7A7E-DF47-984B-664CF3C08615}"/>
              </a:ext>
            </a:extLst>
          </p:cNvPr>
          <p:cNvSpPr>
            <a:spLocks noGrp="1"/>
          </p:cNvSpPr>
          <p:nvPr>
            <p:ph type="sldNum" sz="quarter" idx="16"/>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2546150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V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D299AF-B7C4-AB4D-BC54-733C75A44911}"/>
              </a:ext>
            </a:extLst>
          </p:cNvPr>
          <p:cNvSpPr/>
          <p:nvPr userDrawn="1"/>
        </p:nvSpPr>
        <p:spPr>
          <a:xfrm>
            <a:off x="0" y="116736"/>
            <a:ext cx="3320375"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DA2F810-22CB-2B43-91C2-51FFAA2392A9}"/>
              </a:ext>
            </a:extLst>
          </p:cNvPr>
          <p:cNvSpPr>
            <a:spLocks noGrp="1"/>
          </p:cNvSpPr>
          <p:nvPr>
            <p:ph type="title" hasCustomPrompt="1"/>
          </p:nvPr>
        </p:nvSpPr>
        <p:spPr>
          <a:xfrm>
            <a:off x="418085" y="682054"/>
            <a:ext cx="2484203" cy="1464518"/>
          </a:xfrm>
        </p:spPr>
        <p:txBody>
          <a:bodyPr anchor="t"/>
          <a:lstStyle>
            <a:lvl1pPr>
              <a:defRPr sz="4400"/>
            </a:lvl1pPr>
          </a:lstStyle>
          <a:p>
            <a:r>
              <a:rPr lang="en-US"/>
              <a:t>Page title</a:t>
            </a:r>
          </a:p>
        </p:txBody>
      </p:sp>
      <p:sp>
        <p:nvSpPr>
          <p:cNvPr id="6" name="Rectangle 5">
            <a:extLst>
              <a:ext uri="{FF2B5EF4-FFF2-40B4-BE49-F238E27FC236}">
                <a16:creationId xmlns:a16="http://schemas.microsoft.com/office/drawing/2014/main" id="{53EA9E52-51FA-9F4C-9DB4-48F3FAA96946}"/>
              </a:ext>
            </a:extLst>
          </p:cNvPr>
          <p:cNvSpPr/>
          <p:nvPr userDrawn="1"/>
        </p:nvSpPr>
        <p:spPr>
          <a:xfrm>
            <a:off x="-1" y="1"/>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F0E50C8D-7C8F-F44C-9245-C8E54948B279}"/>
              </a:ext>
            </a:extLst>
          </p:cNvPr>
          <p:cNvSpPr/>
          <p:nvPr userDrawn="1"/>
        </p:nvSpPr>
        <p:spPr>
          <a:xfrm>
            <a:off x="8841446" y="139152"/>
            <a:ext cx="302557" cy="43644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a:extLst>
              <a:ext uri="{FF2B5EF4-FFF2-40B4-BE49-F238E27FC236}">
                <a16:creationId xmlns:a16="http://schemas.microsoft.com/office/drawing/2014/main" id="{A9EB1531-8C6C-9547-9EC3-C6E24B848422}"/>
              </a:ext>
            </a:extLst>
          </p:cNvPr>
          <p:cNvPicPr>
            <a:picLocks noChangeAspect="1"/>
          </p:cNvPicPr>
          <p:nvPr userDrawn="1"/>
        </p:nvPicPr>
        <p:blipFill rotWithShape="1">
          <a:blip r:embed="rId2" cstate="screen">
            <a:alphaModFix amt="45000"/>
            <a:extLst>
              <a:ext uri="{28A0092B-C50C-407E-A947-70E740481C1C}">
                <a14:useLocalDpi xmlns:a14="http://schemas.microsoft.com/office/drawing/2010/main"/>
              </a:ext>
            </a:extLst>
          </a:blip>
          <a:srcRect l="45063" t="25956" r="45411" b="58583"/>
          <a:stretch/>
        </p:blipFill>
        <p:spPr>
          <a:xfrm>
            <a:off x="674560" y="1672995"/>
            <a:ext cx="2645817" cy="2808217"/>
          </a:xfrm>
          <a:prstGeom prst="rect">
            <a:avLst/>
          </a:prstGeom>
        </p:spPr>
      </p:pic>
      <p:sp>
        <p:nvSpPr>
          <p:cNvPr id="8" name="Footer Placeholder 7">
            <a:extLst>
              <a:ext uri="{FF2B5EF4-FFF2-40B4-BE49-F238E27FC236}">
                <a16:creationId xmlns:a16="http://schemas.microsoft.com/office/drawing/2014/main" id="{EF4A1A05-EE43-614A-9F7E-27041F9BD6A4}"/>
              </a:ext>
            </a:extLst>
          </p:cNvPr>
          <p:cNvSpPr>
            <a:spLocks noGrp="1"/>
          </p:cNvSpPr>
          <p:nvPr>
            <p:ph type="ftr" sz="quarter" idx="10"/>
          </p:nvPr>
        </p:nvSpPr>
        <p:spPr/>
        <p:txBody>
          <a:bodyPr/>
          <a:lstStyle/>
          <a:p>
            <a:endParaRPr lang="en-US"/>
          </a:p>
        </p:txBody>
      </p:sp>
      <p:sp>
        <p:nvSpPr>
          <p:cNvPr id="9" name="Slide Number Placeholder 8">
            <a:extLst>
              <a:ext uri="{FF2B5EF4-FFF2-40B4-BE49-F238E27FC236}">
                <a16:creationId xmlns:a16="http://schemas.microsoft.com/office/drawing/2014/main" id="{327576B9-EA1D-964E-A0C5-373961445914}"/>
              </a:ext>
            </a:extLst>
          </p:cNvPr>
          <p:cNvSpPr>
            <a:spLocks noGrp="1"/>
          </p:cNvSpPr>
          <p:nvPr>
            <p:ph type="sldNum" sz="quarter" idx="11"/>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488500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6E82-E25B-CE41-A908-43BD2EC2B731}"/>
              </a:ext>
            </a:extLst>
          </p:cNvPr>
          <p:cNvSpPr>
            <a:spLocks noGrp="1"/>
          </p:cNvSpPr>
          <p:nvPr>
            <p:ph type="title" hasCustomPrompt="1"/>
          </p:nvPr>
        </p:nvSpPr>
        <p:spPr>
          <a:xfrm>
            <a:off x="398885" y="537742"/>
            <a:ext cx="4173115" cy="469175"/>
          </a:xfrm>
        </p:spPr>
        <p:txBody>
          <a:bodyPr/>
          <a:lstStyle>
            <a:lvl1pPr algn="l">
              <a:defRPr/>
            </a:lvl1pPr>
          </a:lstStyle>
          <a:p>
            <a:r>
              <a:rPr lang="en-US"/>
              <a:t>Page Title</a:t>
            </a:r>
          </a:p>
        </p:txBody>
      </p:sp>
      <p:sp>
        <p:nvSpPr>
          <p:cNvPr id="7" name="Text Placeholder 6">
            <a:extLst>
              <a:ext uri="{FF2B5EF4-FFF2-40B4-BE49-F238E27FC236}">
                <a16:creationId xmlns:a16="http://schemas.microsoft.com/office/drawing/2014/main" id="{65C5C3F7-814B-F644-B33E-D033B1334A69}"/>
              </a:ext>
            </a:extLst>
          </p:cNvPr>
          <p:cNvSpPr>
            <a:spLocks noGrp="1"/>
          </p:cNvSpPr>
          <p:nvPr>
            <p:ph type="body" sz="quarter" idx="13" hasCustomPrompt="1"/>
          </p:nvPr>
        </p:nvSpPr>
        <p:spPr>
          <a:xfrm>
            <a:off x="2662519" y="537742"/>
            <a:ext cx="6165476" cy="469175"/>
          </a:xfrm>
        </p:spPr>
        <p:txBody>
          <a:bodyPr anchor="ctr"/>
          <a:lstStyle>
            <a:lvl1pPr>
              <a:defRPr spc="50" baseline="0"/>
            </a:lvl1pPr>
          </a:lstStyle>
          <a:p>
            <a:pPr lvl="0"/>
            <a:r>
              <a:rPr lang="en-US"/>
              <a:t>SUBHEAD TO GO HERE</a:t>
            </a:r>
          </a:p>
        </p:txBody>
      </p:sp>
      <p:sp>
        <p:nvSpPr>
          <p:cNvPr id="5" name="Footer Placeholder 4">
            <a:extLst>
              <a:ext uri="{FF2B5EF4-FFF2-40B4-BE49-F238E27FC236}">
                <a16:creationId xmlns:a16="http://schemas.microsoft.com/office/drawing/2014/main" id="{11FE2933-6B02-0144-BF1A-69A51D5C0313}"/>
              </a:ext>
            </a:extLst>
          </p:cNvPr>
          <p:cNvSpPr>
            <a:spLocks noGrp="1"/>
          </p:cNvSpPr>
          <p:nvPr>
            <p:ph type="ftr" sz="quarter" idx="14"/>
          </p:nvPr>
        </p:nvSpPr>
        <p:spPr/>
        <p:txBody>
          <a:bodyPr/>
          <a:lstStyle/>
          <a:p>
            <a:endParaRPr lang="en-US"/>
          </a:p>
        </p:txBody>
      </p:sp>
      <p:sp>
        <p:nvSpPr>
          <p:cNvPr id="6" name="Slide Number Placeholder 5">
            <a:extLst>
              <a:ext uri="{FF2B5EF4-FFF2-40B4-BE49-F238E27FC236}">
                <a16:creationId xmlns:a16="http://schemas.microsoft.com/office/drawing/2014/main" id="{A2D18749-87A2-0341-9D35-5E74E8AB75D5}"/>
              </a:ext>
            </a:extLst>
          </p:cNvPr>
          <p:cNvSpPr>
            <a:spLocks noGrp="1"/>
          </p:cNvSpPr>
          <p:nvPr>
            <p:ph type="sldNum" sz="quarter" idx="15"/>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753103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Gallery, 6 or Custo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AA42E8-9C39-454E-ADD6-58C0005063C5}"/>
              </a:ext>
            </a:extLst>
          </p:cNvPr>
          <p:cNvSpPr/>
          <p:nvPr userDrawn="1"/>
        </p:nvSpPr>
        <p:spPr>
          <a:xfrm flipH="1">
            <a:off x="2983149" y="479899"/>
            <a:ext cx="6160851" cy="39494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31" eaLnBrk="1" fontAlgn="auto" hangingPunct="1">
              <a:spcBef>
                <a:spcPts val="0"/>
              </a:spcBef>
              <a:spcAft>
                <a:spcPts val="0"/>
              </a:spcAft>
              <a:defRPr/>
            </a:pPr>
            <a:endParaRPr lang="en-US" sz="1351">
              <a:latin typeface="Muli Regular" charset="0"/>
            </a:endParaRPr>
          </a:p>
        </p:txBody>
      </p:sp>
      <p:sp>
        <p:nvSpPr>
          <p:cNvPr id="9" name="Picture Placeholder 6">
            <a:extLst>
              <a:ext uri="{FF2B5EF4-FFF2-40B4-BE49-F238E27FC236}">
                <a16:creationId xmlns:a16="http://schemas.microsoft.com/office/drawing/2014/main" id="{9DB7D153-61A8-B34E-A15C-9B46F446BCA3}"/>
              </a:ext>
            </a:extLst>
          </p:cNvPr>
          <p:cNvSpPr>
            <a:spLocks noGrp="1" noChangeAspect="1"/>
          </p:cNvSpPr>
          <p:nvPr>
            <p:ph type="pic" sz="quarter" idx="19"/>
          </p:nvPr>
        </p:nvSpPr>
        <p:spPr>
          <a:xfrm>
            <a:off x="3519706" y="2474125"/>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0" name="Picture Placeholder 6">
            <a:extLst>
              <a:ext uri="{FF2B5EF4-FFF2-40B4-BE49-F238E27FC236}">
                <a16:creationId xmlns:a16="http://schemas.microsoft.com/office/drawing/2014/main" id="{7D336015-19B8-2247-9DF3-762298B05F56}"/>
              </a:ext>
            </a:extLst>
          </p:cNvPr>
          <p:cNvSpPr>
            <a:spLocks noGrp="1" noChangeAspect="1"/>
          </p:cNvSpPr>
          <p:nvPr>
            <p:ph type="pic" sz="quarter" idx="16"/>
          </p:nvPr>
        </p:nvSpPr>
        <p:spPr>
          <a:xfrm>
            <a:off x="3519707" y="969583"/>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1" name="Picture Placeholder 6">
            <a:extLst>
              <a:ext uri="{FF2B5EF4-FFF2-40B4-BE49-F238E27FC236}">
                <a16:creationId xmlns:a16="http://schemas.microsoft.com/office/drawing/2014/main" id="{0DE58043-A190-A54E-A57D-DB8D7710CA6E}"/>
              </a:ext>
            </a:extLst>
          </p:cNvPr>
          <p:cNvSpPr>
            <a:spLocks noGrp="1" noChangeAspect="1"/>
          </p:cNvSpPr>
          <p:nvPr>
            <p:ph type="pic" sz="quarter" idx="17"/>
          </p:nvPr>
        </p:nvSpPr>
        <p:spPr>
          <a:xfrm>
            <a:off x="5425622" y="971589"/>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2" name="Picture Placeholder 6">
            <a:extLst>
              <a:ext uri="{FF2B5EF4-FFF2-40B4-BE49-F238E27FC236}">
                <a16:creationId xmlns:a16="http://schemas.microsoft.com/office/drawing/2014/main" id="{21A2D792-C3A8-B94C-8D1A-FF993AF9B647}"/>
              </a:ext>
            </a:extLst>
          </p:cNvPr>
          <p:cNvSpPr>
            <a:spLocks noGrp="1" noChangeAspect="1"/>
          </p:cNvSpPr>
          <p:nvPr>
            <p:ph type="pic" sz="quarter" idx="18"/>
          </p:nvPr>
        </p:nvSpPr>
        <p:spPr>
          <a:xfrm>
            <a:off x="7331542" y="969583"/>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3" name="Picture Placeholder 6">
            <a:extLst>
              <a:ext uri="{FF2B5EF4-FFF2-40B4-BE49-F238E27FC236}">
                <a16:creationId xmlns:a16="http://schemas.microsoft.com/office/drawing/2014/main" id="{16F74465-B7AF-DC42-B0E0-DAEE3F794FD1}"/>
              </a:ext>
            </a:extLst>
          </p:cNvPr>
          <p:cNvSpPr>
            <a:spLocks noGrp="1" noChangeAspect="1"/>
          </p:cNvSpPr>
          <p:nvPr>
            <p:ph type="pic" sz="quarter" idx="20"/>
          </p:nvPr>
        </p:nvSpPr>
        <p:spPr>
          <a:xfrm>
            <a:off x="5425622" y="2474127"/>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4" name="Picture Placeholder 6">
            <a:extLst>
              <a:ext uri="{FF2B5EF4-FFF2-40B4-BE49-F238E27FC236}">
                <a16:creationId xmlns:a16="http://schemas.microsoft.com/office/drawing/2014/main" id="{09C94A2A-6979-4D49-945C-5C430721B087}"/>
              </a:ext>
            </a:extLst>
          </p:cNvPr>
          <p:cNvSpPr>
            <a:spLocks noGrp="1" noChangeAspect="1"/>
          </p:cNvSpPr>
          <p:nvPr>
            <p:ph type="pic" sz="quarter" idx="21"/>
          </p:nvPr>
        </p:nvSpPr>
        <p:spPr>
          <a:xfrm>
            <a:off x="7331541" y="2474126"/>
            <a:ext cx="1812463" cy="1424603"/>
          </a:xfrm>
          <a:solidFill>
            <a:schemeClr val="bg1">
              <a:lumMod val="85000"/>
            </a:schemeClr>
          </a:solidFill>
          <a:ln>
            <a:noFill/>
          </a:ln>
        </p:spPr>
        <p:txBody>
          <a:bodyPr lIns="270000" tIns="270000" rIns="270000" bIns="270000"/>
          <a:lstStyle>
            <a:lvl1pPr marL="0" indent="0" algn="ctr">
              <a:buNone/>
              <a:defRPr sz="1001" b="1" i="0" cap="none" spc="0" baseline="0">
                <a:solidFill>
                  <a:schemeClr val="tx1"/>
                </a:solidFill>
                <a:latin typeface="Muli" charset="0"/>
                <a:ea typeface="Muli" charset="0"/>
                <a:cs typeface="Muli" charset="0"/>
              </a:defRPr>
            </a:lvl1pPr>
          </a:lstStyle>
          <a:p>
            <a:pPr lvl="0"/>
            <a:r>
              <a:rPr lang="en-US" noProof="0"/>
              <a:t>Drag picture to placeholder or click icon to add</a:t>
            </a:r>
          </a:p>
        </p:txBody>
      </p:sp>
      <p:sp>
        <p:nvSpPr>
          <p:cNvPr id="15" name="Title Placeholder 1">
            <a:extLst>
              <a:ext uri="{FF2B5EF4-FFF2-40B4-BE49-F238E27FC236}">
                <a16:creationId xmlns:a16="http://schemas.microsoft.com/office/drawing/2014/main" id="{7C63A3F1-3298-8C4D-984E-C388DD7476D4}"/>
              </a:ext>
            </a:extLst>
          </p:cNvPr>
          <p:cNvSpPr>
            <a:spLocks noGrp="1"/>
          </p:cNvSpPr>
          <p:nvPr>
            <p:ph type="title" hasCustomPrompt="1"/>
          </p:nvPr>
        </p:nvSpPr>
        <p:spPr>
          <a:xfrm>
            <a:off x="301803" y="479899"/>
            <a:ext cx="2331155" cy="1342179"/>
          </a:xfrm>
          <a:prstGeom prst="rect">
            <a:avLst/>
          </a:prstGeom>
        </p:spPr>
        <p:txBody>
          <a:bodyPr vert="horz" lIns="91440" tIns="45720" rIns="91440" bIns="45720" rtlCol="0" anchor="t">
            <a:noAutofit/>
          </a:bodyPr>
          <a:lstStyle>
            <a:lvl1pPr algn="l">
              <a:defRPr/>
            </a:lvl1pPr>
          </a:lstStyle>
          <a:p>
            <a:r>
              <a:rPr lang="en-US"/>
              <a:t>Page Title</a:t>
            </a:r>
          </a:p>
        </p:txBody>
      </p:sp>
      <p:sp>
        <p:nvSpPr>
          <p:cNvPr id="16" name="Text Placeholder 18">
            <a:extLst>
              <a:ext uri="{FF2B5EF4-FFF2-40B4-BE49-F238E27FC236}">
                <a16:creationId xmlns:a16="http://schemas.microsoft.com/office/drawing/2014/main" id="{9B350A66-F079-A443-A6E6-F4E8B55CB8BA}"/>
              </a:ext>
            </a:extLst>
          </p:cNvPr>
          <p:cNvSpPr>
            <a:spLocks noGrp="1"/>
          </p:cNvSpPr>
          <p:nvPr>
            <p:ph type="body" sz="quarter" idx="15" hasCustomPrompt="1"/>
          </p:nvPr>
        </p:nvSpPr>
        <p:spPr>
          <a:xfrm>
            <a:off x="301803" y="1398495"/>
            <a:ext cx="2331155" cy="3069802"/>
          </a:xfrm>
        </p:spPr>
        <p:txBody>
          <a:bodyPr>
            <a:normAutofit/>
          </a:bodyPr>
          <a:lstStyle>
            <a:lvl1pPr marL="285743" indent="-194306" algn="l">
              <a:lnSpc>
                <a:spcPts val="1720"/>
              </a:lnSpc>
              <a:spcAft>
                <a:spcPts val="300"/>
              </a:spcAft>
              <a:buFont typeface="Arial" panose="020B0604020202020204" pitchFamily="34" charset="0"/>
              <a:buChar char="•"/>
              <a:defRPr sz="13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p>
          <a:p>
            <a:pPr lvl="0"/>
            <a:r>
              <a:rPr lang="en-US" err="1"/>
              <a:t>Sollicitudin</a:t>
            </a:r>
            <a:r>
              <a:rPr lang="en-US"/>
              <a:t> </a:t>
            </a:r>
            <a:r>
              <a:rPr lang="en-US" err="1"/>
              <a:t>tempor</a:t>
            </a:r>
            <a:r>
              <a:rPr lang="en-US"/>
              <a:t> id </a:t>
            </a:r>
            <a:br>
              <a:rPr lang="en-US"/>
            </a:br>
            <a:r>
              <a:rPr lang="en-US" err="1"/>
              <a:t>eu</a:t>
            </a:r>
            <a:r>
              <a:rPr lang="en-US"/>
              <a:t> </a:t>
            </a:r>
            <a:r>
              <a:rPr lang="en-US" err="1"/>
              <a:t>nisl</a:t>
            </a:r>
            <a:r>
              <a:rPr lang="en-US"/>
              <a:t> </a:t>
            </a:r>
            <a:r>
              <a:rPr lang="en-US" err="1"/>
              <a:t>nunc</a:t>
            </a:r>
            <a:r>
              <a:rPr lang="en-US"/>
              <a:t> mi ipsum </a:t>
            </a:r>
            <a:r>
              <a:rPr lang="en-US" err="1"/>
              <a:t>faucibus</a:t>
            </a:r>
            <a:r>
              <a:rPr lang="en-US"/>
              <a:t>.</a:t>
            </a:r>
          </a:p>
        </p:txBody>
      </p:sp>
      <p:sp>
        <p:nvSpPr>
          <p:cNvPr id="4" name="Footer Placeholder 3">
            <a:extLst>
              <a:ext uri="{FF2B5EF4-FFF2-40B4-BE49-F238E27FC236}">
                <a16:creationId xmlns:a16="http://schemas.microsoft.com/office/drawing/2014/main" id="{BD16ABDF-2326-9E45-8E5D-9E5FC6E22C90}"/>
              </a:ext>
            </a:extLst>
          </p:cNvPr>
          <p:cNvSpPr>
            <a:spLocks noGrp="1"/>
          </p:cNvSpPr>
          <p:nvPr>
            <p:ph type="ftr" sz="quarter" idx="22"/>
          </p:nvPr>
        </p:nvSpPr>
        <p:spPr/>
        <p:txBody>
          <a:bodyPr/>
          <a:lstStyle/>
          <a:p>
            <a:endParaRPr lang="en-US"/>
          </a:p>
        </p:txBody>
      </p:sp>
      <p:sp>
        <p:nvSpPr>
          <p:cNvPr id="5" name="Slide Number Placeholder 4">
            <a:extLst>
              <a:ext uri="{FF2B5EF4-FFF2-40B4-BE49-F238E27FC236}">
                <a16:creationId xmlns:a16="http://schemas.microsoft.com/office/drawing/2014/main" id="{7C81559F-D07E-9448-A48A-3FAC38248852}"/>
              </a:ext>
            </a:extLst>
          </p:cNvPr>
          <p:cNvSpPr>
            <a:spLocks noGrp="1"/>
          </p:cNvSpPr>
          <p:nvPr>
            <p:ph type="sldNum" sz="quarter" idx="23"/>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607916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Gallery,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8DBE99-52AB-F04F-930B-3FC4609BFACD}"/>
              </a:ext>
            </a:extLst>
          </p:cNvPr>
          <p:cNvSpPr/>
          <p:nvPr userDrawn="1"/>
        </p:nvSpPr>
        <p:spPr>
          <a:xfrm>
            <a:off x="0" y="5"/>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1" y="336916"/>
            <a:ext cx="7886700" cy="469175"/>
          </a:xfrm>
          <a:prstGeom prst="rect">
            <a:avLst/>
          </a:prstGeom>
        </p:spPr>
        <p:txBody>
          <a:bodyPr vert="horz" lIns="91440" tIns="45720" rIns="91440" bIns="45720" rtlCol="0" anchor="ctr">
            <a:noAutofit/>
          </a:bodyPr>
          <a:lstStyle/>
          <a:p>
            <a:r>
              <a:rPr lang="en-US"/>
              <a:t>Page title</a:t>
            </a:r>
          </a:p>
        </p:txBody>
      </p:sp>
      <p:sp>
        <p:nvSpPr>
          <p:cNvPr id="7" name="Rectangle 6">
            <a:extLst>
              <a:ext uri="{FF2B5EF4-FFF2-40B4-BE49-F238E27FC236}">
                <a16:creationId xmlns:a16="http://schemas.microsoft.com/office/drawing/2014/main" id="{4963AF38-E211-6242-BDED-D2C0F25B71E7}"/>
              </a:ext>
            </a:extLst>
          </p:cNvPr>
          <p:cNvSpPr/>
          <p:nvPr userDrawn="1"/>
        </p:nvSpPr>
        <p:spPr>
          <a:xfrm>
            <a:off x="0" y="4000505"/>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Picture Placeholder 8">
            <a:extLst>
              <a:ext uri="{FF2B5EF4-FFF2-40B4-BE49-F238E27FC236}">
                <a16:creationId xmlns:a16="http://schemas.microsoft.com/office/drawing/2014/main" id="{DC74FF91-56F8-4041-8084-DCA6FE3768A6}"/>
              </a:ext>
            </a:extLst>
          </p:cNvPr>
          <p:cNvSpPr>
            <a:spLocks noGrp="1"/>
          </p:cNvSpPr>
          <p:nvPr>
            <p:ph type="pic" sz="quarter" idx="10"/>
          </p:nvPr>
        </p:nvSpPr>
        <p:spPr>
          <a:xfrm>
            <a:off x="620280" y="1704618"/>
            <a:ext cx="1874520" cy="1871663"/>
          </a:xfrm>
          <a:solidFill>
            <a:schemeClr val="bg1">
              <a:lumMod val="85000"/>
            </a:schemeClr>
          </a:solidFill>
        </p:spPr>
        <p:txBody>
          <a:bodyPr/>
          <a:lstStyle>
            <a:lvl1pPr marL="0" indent="0" algn="ctr">
              <a:buNone/>
              <a:defRPr/>
            </a:lvl1pPr>
          </a:lstStyle>
          <a:p>
            <a:endParaRPr lang="en-US"/>
          </a:p>
        </p:txBody>
      </p:sp>
      <p:sp>
        <p:nvSpPr>
          <p:cNvPr id="10" name="Picture Placeholder 8">
            <a:extLst>
              <a:ext uri="{FF2B5EF4-FFF2-40B4-BE49-F238E27FC236}">
                <a16:creationId xmlns:a16="http://schemas.microsoft.com/office/drawing/2014/main" id="{9890E7C6-6DB0-2747-A517-8DEE6CDE9DAF}"/>
              </a:ext>
            </a:extLst>
          </p:cNvPr>
          <p:cNvSpPr>
            <a:spLocks noGrp="1"/>
          </p:cNvSpPr>
          <p:nvPr>
            <p:ph type="pic" sz="quarter" idx="11"/>
          </p:nvPr>
        </p:nvSpPr>
        <p:spPr>
          <a:xfrm>
            <a:off x="2626185" y="1704618"/>
            <a:ext cx="1871663" cy="1871663"/>
          </a:xfrm>
          <a:solidFill>
            <a:schemeClr val="bg1">
              <a:lumMod val="85000"/>
            </a:schemeClr>
          </a:solidFill>
        </p:spPr>
        <p:txBody>
          <a:bodyPr/>
          <a:lstStyle>
            <a:lvl1pPr marL="0" indent="0" algn="ctr">
              <a:buNone/>
              <a:defRPr/>
            </a:lvl1pPr>
          </a:lstStyle>
          <a:p>
            <a:endParaRPr lang="en-US"/>
          </a:p>
        </p:txBody>
      </p:sp>
      <p:sp>
        <p:nvSpPr>
          <p:cNvPr id="11" name="Picture Placeholder 8">
            <a:extLst>
              <a:ext uri="{FF2B5EF4-FFF2-40B4-BE49-F238E27FC236}">
                <a16:creationId xmlns:a16="http://schemas.microsoft.com/office/drawing/2014/main" id="{770EB97E-35CF-6846-8293-859346561647}"/>
              </a:ext>
            </a:extLst>
          </p:cNvPr>
          <p:cNvSpPr>
            <a:spLocks noGrp="1"/>
          </p:cNvSpPr>
          <p:nvPr>
            <p:ph type="pic" sz="quarter" idx="12"/>
          </p:nvPr>
        </p:nvSpPr>
        <p:spPr>
          <a:xfrm>
            <a:off x="4637795" y="1704618"/>
            <a:ext cx="1871663" cy="1871663"/>
          </a:xfrm>
          <a:solidFill>
            <a:schemeClr val="bg1">
              <a:lumMod val="85000"/>
            </a:schemeClr>
          </a:solidFill>
        </p:spPr>
        <p:txBody>
          <a:bodyPr/>
          <a:lstStyle>
            <a:lvl1pPr marL="0" indent="0" algn="ctr">
              <a:buNone/>
              <a:defRPr/>
            </a:lvl1pPr>
          </a:lstStyle>
          <a:p>
            <a:endParaRPr lang="en-US"/>
          </a:p>
        </p:txBody>
      </p:sp>
      <p:sp>
        <p:nvSpPr>
          <p:cNvPr id="12" name="Picture Placeholder 8">
            <a:extLst>
              <a:ext uri="{FF2B5EF4-FFF2-40B4-BE49-F238E27FC236}">
                <a16:creationId xmlns:a16="http://schemas.microsoft.com/office/drawing/2014/main" id="{B67E2AC7-593C-1A48-9B8F-BCBC2F014AE8}"/>
              </a:ext>
            </a:extLst>
          </p:cNvPr>
          <p:cNvSpPr>
            <a:spLocks noGrp="1"/>
          </p:cNvSpPr>
          <p:nvPr>
            <p:ph type="pic" sz="quarter" idx="13"/>
          </p:nvPr>
        </p:nvSpPr>
        <p:spPr>
          <a:xfrm>
            <a:off x="6642265" y="1704618"/>
            <a:ext cx="1871663" cy="1871663"/>
          </a:xfrm>
          <a:solidFill>
            <a:schemeClr val="bg1">
              <a:lumMod val="85000"/>
            </a:schemeClr>
          </a:solidFill>
        </p:spPr>
        <p:txBody>
          <a:bodyPr/>
          <a:lstStyle>
            <a:lvl1pPr marL="0" indent="0" algn="ctr">
              <a:buNone/>
              <a:defRPr/>
            </a:lvl1pPr>
          </a:lstStyle>
          <a:p>
            <a:endParaRPr lang="en-US"/>
          </a:p>
        </p:txBody>
      </p:sp>
      <p:sp>
        <p:nvSpPr>
          <p:cNvPr id="13" name="Rectangle 12">
            <a:extLst>
              <a:ext uri="{FF2B5EF4-FFF2-40B4-BE49-F238E27FC236}">
                <a16:creationId xmlns:a16="http://schemas.microsoft.com/office/drawing/2014/main" id="{D23DA595-6767-6E47-88AB-C69BAECFD82E}"/>
              </a:ext>
            </a:extLst>
          </p:cNvPr>
          <p:cNvSpPr/>
          <p:nvPr userDrawn="1"/>
        </p:nvSpPr>
        <p:spPr>
          <a:xfrm>
            <a:off x="620280"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C40F9943-07F2-8149-AEE3-39D76BFF5AD7}"/>
              </a:ext>
            </a:extLst>
          </p:cNvPr>
          <p:cNvSpPr/>
          <p:nvPr userDrawn="1"/>
        </p:nvSpPr>
        <p:spPr>
          <a:xfrm>
            <a:off x="2624751"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031F5B73-4FB9-BA4B-84DD-9FC6B4AC685B}"/>
              </a:ext>
            </a:extLst>
          </p:cNvPr>
          <p:cNvSpPr/>
          <p:nvPr userDrawn="1"/>
        </p:nvSpPr>
        <p:spPr>
          <a:xfrm>
            <a:off x="4636361"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5F7F1AE-1B0E-1142-BDE6-15F85C0D8411}"/>
              </a:ext>
            </a:extLst>
          </p:cNvPr>
          <p:cNvSpPr/>
          <p:nvPr userDrawn="1"/>
        </p:nvSpPr>
        <p:spPr>
          <a:xfrm>
            <a:off x="6640831" y="1567221"/>
            <a:ext cx="1874520" cy="137394"/>
          </a:xfrm>
          <a:prstGeom prst="rect">
            <a:avLst/>
          </a:prstGeom>
          <a:solidFill>
            <a:srgbClr val="B7C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942604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nfo gallery,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8DBE99-52AB-F04F-930B-3FC4609BFACD}"/>
              </a:ext>
            </a:extLst>
          </p:cNvPr>
          <p:cNvSpPr/>
          <p:nvPr userDrawn="1"/>
        </p:nvSpPr>
        <p:spPr>
          <a:xfrm>
            <a:off x="0" y="5"/>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1" y="336916"/>
            <a:ext cx="7886700" cy="469175"/>
          </a:xfrm>
          <a:prstGeom prst="rect">
            <a:avLst/>
          </a:prstGeom>
        </p:spPr>
        <p:txBody>
          <a:bodyPr vert="horz" lIns="91440" tIns="45720" rIns="91440" bIns="45720" rtlCol="0" anchor="ctr">
            <a:noAutofit/>
          </a:bodyPr>
          <a:lstStyle/>
          <a:p>
            <a:r>
              <a:rPr lang="en-US"/>
              <a:t>Page Title</a:t>
            </a:r>
          </a:p>
        </p:txBody>
      </p:sp>
      <p:sp>
        <p:nvSpPr>
          <p:cNvPr id="7" name="Rectangle 6">
            <a:extLst>
              <a:ext uri="{FF2B5EF4-FFF2-40B4-BE49-F238E27FC236}">
                <a16:creationId xmlns:a16="http://schemas.microsoft.com/office/drawing/2014/main" id="{4963AF38-E211-6242-BDED-D2C0F25B71E7}"/>
              </a:ext>
            </a:extLst>
          </p:cNvPr>
          <p:cNvSpPr/>
          <p:nvPr userDrawn="1"/>
        </p:nvSpPr>
        <p:spPr>
          <a:xfrm>
            <a:off x="0" y="4017768"/>
            <a:ext cx="9144000" cy="1142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D23DA595-6767-6E47-88AB-C69BAECFD82E}"/>
              </a:ext>
            </a:extLst>
          </p:cNvPr>
          <p:cNvSpPr/>
          <p:nvPr userDrawn="1"/>
        </p:nvSpPr>
        <p:spPr>
          <a:xfrm>
            <a:off x="620280"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C40F9943-07F2-8149-AEE3-39D76BFF5AD7}"/>
              </a:ext>
            </a:extLst>
          </p:cNvPr>
          <p:cNvSpPr/>
          <p:nvPr userDrawn="1"/>
        </p:nvSpPr>
        <p:spPr>
          <a:xfrm>
            <a:off x="2630727"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031F5B73-4FB9-BA4B-84DD-9FC6B4AC685B}"/>
              </a:ext>
            </a:extLst>
          </p:cNvPr>
          <p:cNvSpPr/>
          <p:nvPr userDrawn="1"/>
        </p:nvSpPr>
        <p:spPr>
          <a:xfrm>
            <a:off x="4629792"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5F7F1AE-1B0E-1142-BDE6-15F85C0D8411}"/>
              </a:ext>
            </a:extLst>
          </p:cNvPr>
          <p:cNvSpPr/>
          <p:nvPr userDrawn="1"/>
        </p:nvSpPr>
        <p:spPr>
          <a:xfrm>
            <a:off x="6645604" y="1567221"/>
            <a:ext cx="1874520" cy="1373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B3C0AB91-AE22-8F4F-B0BC-99D98181E680}"/>
              </a:ext>
            </a:extLst>
          </p:cNvPr>
          <p:cNvSpPr/>
          <p:nvPr userDrawn="1"/>
        </p:nvSpPr>
        <p:spPr>
          <a:xfrm>
            <a:off x="619078" y="1704615"/>
            <a:ext cx="1876927"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14F2F4F1-A0CE-194A-99F7-2918509C6C49}"/>
              </a:ext>
            </a:extLst>
          </p:cNvPr>
          <p:cNvSpPr/>
          <p:nvPr userDrawn="1"/>
        </p:nvSpPr>
        <p:spPr>
          <a:xfrm>
            <a:off x="2629523" y="1704615"/>
            <a:ext cx="1876927"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4B3E50DA-7B8F-6A49-A19F-6956D1A26B7F}"/>
              </a:ext>
            </a:extLst>
          </p:cNvPr>
          <p:cNvSpPr/>
          <p:nvPr userDrawn="1"/>
        </p:nvSpPr>
        <p:spPr>
          <a:xfrm>
            <a:off x="4628590" y="1704615"/>
            <a:ext cx="1876927"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38AAEC86-254A-974D-8B29-05FD6132BC2D}"/>
              </a:ext>
            </a:extLst>
          </p:cNvPr>
          <p:cNvSpPr/>
          <p:nvPr userDrawn="1"/>
        </p:nvSpPr>
        <p:spPr>
          <a:xfrm>
            <a:off x="6644402" y="1704615"/>
            <a:ext cx="1876927" cy="18745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63604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fo Gallery, Custom">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2B5AD87-CC57-C14A-90CC-6DE93EAE48A0}"/>
              </a:ext>
            </a:extLst>
          </p:cNvPr>
          <p:cNvSpPr/>
          <p:nvPr userDrawn="1"/>
        </p:nvSpPr>
        <p:spPr>
          <a:xfrm>
            <a:off x="0" y="1143000"/>
            <a:ext cx="9144000" cy="28747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Placeholder 1">
            <a:extLst>
              <a:ext uri="{FF2B5EF4-FFF2-40B4-BE49-F238E27FC236}">
                <a16:creationId xmlns:a16="http://schemas.microsoft.com/office/drawing/2014/main" id="{20D72D75-4DCD-9A4C-9025-AE57E4130AA2}"/>
              </a:ext>
            </a:extLst>
          </p:cNvPr>
          <p:cNvSpPr>
            <a:spLocks noGrp="1"/>
          </p:cNvSpPr>
          <p:nvPr>
            <p:ph type="title" hasCustomPrompt="1"/>
          </p:nvPr>
        </p:nvSpPr>
        <p:spPr>
          <a:xfrm>
            <a:off x="628651" y="421561"/>
            <a:ext cx="7886700" cy="469175"/>
          </a:xfrm>
          <a:prstGeom prst="rect">
            <a:avLst/>
          </a:prstGeom>
        </p:spPr>
        <p:txBody>
          <a:bodyPr vert="horz" lIns="91440" tIns="45720" rIns="91440" bIns="45720" rtlCol="0" anchor="ctr">
            <a:noAutofit/>
          </a:bodyPr>
          <a:lstStyle/>
          <a:p>
            <a:r>
              <a:rPr lang="en-US"/>
              <a:t>Page Title</a:t>
            </a:r>
          </a:p>
        </p:txBody>
      </p:sp>
      <p:sp>
        <p:nvSpPr>
          <p:cNvPr id="4" name="Footer Placeholder 3">
            <a:extLst>
              <a:ext uri="{FF2B5EF4-FFF2-40B4-BE49-F238E27FC236}">
                <a16:creationId xmlns:a16="http://schemas.microsoft.com/office/drawing/2014/main" id="{D12ECBA7-0A4E-A44A-8F84-264B7C32041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2271750B-6A57-6F4A-BAED-0846F139119B}"/>
              </a:ext>
            </a:extLst>
          </p:cNvPr>
          <p:cNvSpPr>
            <a:spLocks noGrp="1"/>
          </p:cNvSpPr>
          <p:nvPr>
            <p:ph type="sldNum" sz="quarter" idx="11"/>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1221431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3"/>
            <a:ext cx="3130551"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1"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50" y="1"/>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17825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V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B2E4F1C-BC00-7043-9ECB-D12C6377D4EA}"/>
              </a:ext>
            </a:extLst>
          </p:cNvPr>
          <p:cNvSpPr/>
          <p:nvPr userDrawn="1"/>
        </p:nvSpPr>
        <p:spPr>
          <a:xfrm>
            <a:off x="-2327" y="4392658"/>
            <a:ext cx="9144000" cy="7847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a:extLst>
              <a:ext uri="{FF2B5EF4-FFF2-40B4-BE49-F238E27FC236}">
                <a16:creationId xmlns:a16="http://schemas.microsoft.com/office/drawing/2014/main" id="{264A0305-8BED-744C-BFDD-2D70480DB5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5762" y="4401367"/>
            <a:ext cx="2143269" cy="786933"/>
          </a:xfrm>
          <a:prstGeom prst="rect">
            <a:avLst/>
          </a:prstGeom>
        </p:spPr>
      </p:pic>
      <p:sp>
        <p:nvSpPr>
          <p:cNvPr id="8" name="Rectangle 7">
            <a:extLst>
              <a:ext uri="{FF2B5EF4-FFF2-40B4-BE49-F238E27FC236}">
                <a16:creationId xmlns:a16="http://schemas.microsoft.com/office/drawing/2014/main" id="{3C927345-92E0-6643-B2EC-98A9107E0FAE}"/>
              </a:ext>
            </a:extLst>
          </p:cNvPr>
          <p:cNvSpPr/>
          <p:nvPr userDrawn="1"/>
        </p:nvSpPr>
        <p:spPr>
          <a:xfrm>
            <a:off x="-1" y="1"/>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Connector 10">
            <a:extLst>
              <a:ext uri="{FF2B5EF4-FFF2-40B4-BE49-F238E27FC236}">
                <a16:creationId xmlns:a16="http://schemas.microsoft.com/office/drawing/2014/main" id="{2696A0DD-882B-3644-9BA2-16B068848C21}"/>
              </a:ext>
            </a:extLst>
          </p:cNvPr>
          <p:cNvCxnSpPr/>
          <p:nvPr userDrawn="1"/>
        </p:nvCxnSpPr>
        <p:spPr>
          <a:xfrm>
            <a:off x="583393" y="2584991"/>
            <a:ext cx="1216959" cy="0"/>
          </a:xfrm>
          <a:prstGeom prst="line">
            <a:avLst/>
          </a:prstGeom>
          <a:ln w="19050">
            <a:solidFill>
              <a:srgbClr val="C6924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4187F09-6BA9-B341-B448-935BCDE3C36A}"/>
              </a:ext>
            </a:extLst>
          </p:cNvPr>
          <p:cNvSpPr/>
          <p:nvPr userDrawn="1"/>
        </p:nvSpPr>
        <p:spPr>
          <a:xfrm>
            <a:off x="453803" y="1044022"/>
            <a:ext cx="4110447" cy="2300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 Placeholder 13">
            <a:extLst>
              <a:ext uri="{FF2B5EF4-FFF2-40B4-BE49-F238E27FC236}">
                <a16:creationId xmlns:a16="http://schemas.microsoft.com/office/drawing/2014/main" id="{8616694A-C243-8F48-B446-BF11A7C4541A}"/>
              </a:ext>
            </a:extLst>
          </p:cNvPr>
          <p:cNvSpPr>
            <a:spLocks noGrp="1"/>
          </p:cNvSpPr>
          <p:nvPr>
            <p:ph type="body" sz="quarter" idx="10" hasCustomPrompt="1"/>
          </p:nvPr>
        </p:nvSpPr>
        <p:spPr>
          <a:xfrm>
            <a:off x="684581" y="1095105"/>
            <a:ext cx="3648892" cy="1937251"/>
          </a:xfrm>
        </p:spPr>
        <p:txBody>
          <a:bodyPr anchor="b">
            <a:normAutofit/>
          </a:bodyPr>
          <a:lstStyle>
            <a:lvl1pPr marL="0" indent="0">
              <a:lnSpc>
                <a:spcPts val="7000"/>
              </a:lnSpc>
              <a:spcBef>
                <a:spcPts val="0"/>
              </a:spcBef>
              <a:buNone/>
              <a:defRPr sz="6500" b="0" i="0" spc="300" baseline="0">
                <a:solidFill>
                  <a:schemeClr val="tx1"/>
                </a:solidFill>
                <a:latin typeface="Abolition" pitchFamily="2" charset="0"/>
              </a:defRPr>
            </a:lvl1pPr>
          </a:lstStyle>
          <a:p>
            <a:pPr lvl="0"/>
            <a:r>
              <a:rPr lang="en-US"/>
              <a:t>Title to </a:t>
            </a:r>
            <a:br>
              <a:rPr lang="en-US"/>
            </a:br>
            <a:r>
              <a:rPr lang="en-US"/>
              <a:t>go Here</a:t>
            </a:r>
          </a:p>
        </p:txBody>
      </p:sp>
      <p:sp>
        <p:nvSpPr>
          <p:cNvPr id="22" name="Rectangle 21">
            <a:extLst>
              <a:ext uri="{FF2B5EF4-FFF2-40B4-BE49-F238E27FC236}">
                <a16:creationId xmlns:a16="http://schemas.microsoft.com/office/drawing/2014/main" id="{5C2EB5F1-41D5-4C44-BE0D-D66A379E78F6}"/>
              </a:ext>
            </a:extLst>
          </p:cNvPr>
          <p:cNvSpPr/>
          <p:nvPr userDrawn="1"/>
        </p:nvSpPr>
        <p:spPr>
          <a:xfrm>
            <a:off x="684581" y="3157395"/>
            <a:ext cx="3648892" cy="3831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 Placeholder 17">
            <a:extLst>
              <a:ext uri="{FF2B5EF4-FFF2-40B4-BE49-F238E27FC236}">
                <a16:creationId xmlns:a16="http://schemas.microsoft.com/office/drawing/2014/main" id="{EC3529D2-738A-B444-ABB5-B8117680A6E1}"/>
              </a:ext>
            </a:extLst>
          </p:cNvPr>
          <p:cNvSpPr>
            <a:spLocks noGrp="1"/>
          </p:cNvSpPr>
          <p:nvPr>
            <p:ph type="body" sz="quarter" idx="11" hasCustomPrompt="1"/>
          </p:nvPr>
        </p:nvSpPr>
        <p:spPr>
          <a:xfrm>
            <a:off x="719195" y="3223364"/>
            <a:ext cx="3459212" cy="245773"/>
          </a:xfrm>
        </p:spPr>
        <p:txBody>
          <a:bodyPr anchor="ctr">
            <a:normAutofit/>
          </a:bodyPr>
          <a:lstStyle>
            <a:lvl1pPr marL="0" indent="0">
              <a:lnSpc>
                <a:spcPts val="1880"/>
              </a:lnSpc>
              <a:spcBef>
                <a:spcPts val="0"/>
              </a:spcBef>
              <a:buNone/>
              <a:defRPr sz="1400">
                <a:solidFill>
                  <a:schemeClr val="bg1"/>
                </a:solidFill>
              </a:defRPr>
            </a:lvl1pPr>
          </a:lstStyle>
          <a:p>
            <a:pPr lvl="0"/>
            <a:r>
              <a:rPr lang="en-US"/>
              <a:t>Subtitle / Presenter</a:t>
            </a:r>
          </a:p>
        </p:txBody>
      </p:sp>
    </p:spTree>
    <p:extLst>
      <p:ext uri="{BB962C8B-B14F-4D97-AF65-F5344CB8AC3E}">
        <p14:creationId xmlns:p14="http://schemas.microsoft.com/office/powerpoint/2010/main" val="7008068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3"/>
            <a:ext cx="3130551"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1"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50" y="1"/>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6683369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3">
    <p:bg>
      <p:bgPr>
        <a:solidFill>
          <a:schemeClr val="accent5"/>
        </a:solidFill>
        <a:effectLst/>
      </p:bgPr>
    </p:bg>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194FCFE-F54C-7841-BBA7-187F1D4E0648}"/>
              </a:ext>
            </a:extLst>
          </p:cNvPr>
          <p:cNvSpPr/>
          <p:nvPr userDrawn="1"/>
        </p:nvSpPr>
        <p:spPr>
          <a:xfrm>
            <a:off x="5" y="0"/>
            <a:ext cx="9144001" cy="5143500"/>
          </a:xfrm>
          <a:prstGeom prst="triangle">
            <a:avLst>
              <a:gd name="adj" fmla="val 100000"/>
            </a:avLst>
          </a:prstGeom>
          <a:gradFill flip="none" rotWithShape="1">
            <a:gsLst>
              <a:gs pos="0">
                <a:schemeClr val="accent5">
                  <a:lumMod val="40000"/>
                  <a:lumOff val="60000"/>
                </a:schemeClr>
              </a:gs>
              <a:gs pos="20000">
                <a:schemeClr val="accent5">
                  <a:lumMod val="60000"/>
                  <a:lumOff val="40000"/>
                </a:schemeClr>
              </a:gs>
              <a:gs pos="50000">
                <a:schemeClr val="accent5">
                  <a:lumMod val="75000"/>
                </a:schemeClr>
              </a:gs>
              <a:gs pos="68000">
                <a:schemeClr val="accent5">
                  <a:lumMod val="5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3"/>
            <a:ext cx="3130551"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1"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50" y="1"/>
            <a:ext cx="4162011" cy="139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99051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ackground Image and Content, V4">
    <p:bg>
      <p:bgPr>
        <a:solidFill>
          <a:schemeClr val="accent1"/>
        </a:solidFill>
        <a:effectLst/>
      </p:bgPr>
    </p:bg>
    <p:spTree>
      <p:nvGrpSpPr>
        <p:cNvPr id="1" name=""/>
        <p:cNvGrpSpPr/>
        <p:nvPr/>
      </p:nvGrpSpPr>
      <p:grpSpPr>
        <a:xfrm>
          <a:off x="0" y="0"/>
          <a:ext cx="0" cy="0"/>
          <a:chOff x="0" y="0"/>
          <a:chExt cx="0" cy="0"/>
        </a:xfrm>
      </p:grpSpPr>
      <p:sp>
        <p:nvSpPr>
          <p:cNvPr id="2" name="Triangle 1">
            <a:extLst>
              <a:ext uri="{FF2B5EF4-FFF2-40B4-BE49-F238E27FC236}">
                <a16:creationId xmlns:a16="http://schemas.microsoft.com/office/drawing/2014/main" id="{B194FCFE-F54C-7841-BBA7-187F1D4E0648}"/>
              </a:ext>
            </a:extLst>
          </p:cNvPr>
          <p:cNvSpPr/>
          <p:nvPr userDrawn="1"/>
        </p:nvSpPr>
        <p:spPr>
          <a:xfrm>
            <a:off x="5" y="0"/>
            <a:ext cx="9144001" cy="5143500"/>
          </a:xfrm>
          <a:prstGeom prst="triangle">
            <a:avLst>
              <a:gd name="adj" fmla="val 100000"/>
            </a:avLst>
          </a:prstGeom>
          <a:gradFill flip="none" rotWithShape="1">
            <a:gsLst>
              <a:gs pos="0">
                <a:schemeClr val="accent1">
                  <a:lumMod val="60000"/>
                  <a:lumOff val="40000"/>
                </a:schemeClr>
              </a:gs>
              <a:gs pos="19000">
                <a:schemeClr val="accent1">
                  <a:alpha val="75000"/>
                  <a:lumMod val="90000"/>
                  <a:lumOff val="10000"/>
                </a:schemeClr>
              </a:gs>
              <a:gs pos="50000">
                <a:schemeClr val="accent1">
                  <a:lumMod val="75000"/>
                </a:schemeClr>
              </a:gs>
              <a:gs pos="68000">
                <a:schemeClr val="accent1">
                  <a:lumMod val="50000"/>
                </a:scheme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359EA979-1301-B349-9D0A-F0840207D34F}"/>
              </a:ext>
            </a:extLst>
          </p:cNvPr>
          <p:cNvSpPr/>
          <p:nvPr userDrawn="1"/>
        </p:nvSpPr>
        <p:spPr>
          <a:xfrm>
            <a:off x="628650" y="0"/>
            <a:ext cx="4162011"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sp>
        <p:nvSpPr>
          <p:cNvPr id="11" name="Text Placeholder 10">
            <a:extLst>
              <a:ext uri="{FF2B5EF4-FFF2-40B4-BE49-F238E27FC236}">
                <a16:creationId xmlns:a16="http://schemas.microsoft.com/office/drawing/2014/main" id="{B9ACCA67-2916-1146-A18E-67537F161BBD}"/>
              </a:ext>
            </a:extLst>
          </p:cNvPr>
          <p:cNvSpPr>
            <a:spLocks noGrp="1"/>
          </p:cNvSpPr>
          <p:nvPr>
            <p:ph type="body" sz="quarter" idx="11" hasCustomPrompt="1"/>
          </p:nvPr>
        </p:nvSpPr>
        <p:spPr>
          <a:xfrm>
            <a:off x="1144380" y="774703"/>
            <a:ext cx="3130551" cy="640214"/>
          </a:xfrm>
        </p:spPr>
        <p:txBody>
          <a:bodyPr>
            <a:noAutofit/>
          </a:bodyPr>
          <a:lstStyle>
            <a:lvl1pPr marL="0" indent="0">
              <a:buNone/>
              <a:defRPr sz="4400" b="0" i="0">
                <a:latin typeface="Utopia Std" panose="02040503060506020204" pitchFamily="18" charset="77"/>
              </a:defRPr>
            </a:lvl1pPr>
          </a:lstStyle>
          <a:p>
            <a:pPr lvl="0"/>
            <a:r>
              <a:rPr lang="en-US"/>
              <a:t>Page Title</a:t>
            </a:r>
          </a:p>
        </p:txBody>
      </p:sp>
      <p:sp>
        <p:nvSpPr>
          <p:cNvPr id="13" name="Text Placeholder 12">
            <a:extLst>
              <a:ext uri="{FF2B5EF4-FFF2-40B4-BE49-F238E27FC236}">
                <a16:creationId xmlns:a16="http://schemas.microsoft.com/office/drawing/2014/main" id="{9F871F16-5C4D-9D44-9529-86CBE2EF5DDE}"/>
              </a:ext>
            </a:extLst>
          </p:cNvPr>
          <p:cNvSpPr>
            <a:spLocks noGrp="1"/>
          </p:cNvSpPr>
          <p:nvPr>
            <p:ph type="body" sz="quarter" idx="12" hasCustomPrompt="1"/>
          </p:nvPr>
        </p:nvSpPr>
        <p:spPr>
          <a:xfrm>
            <a:off x="1144380" y="1713298"/>
            <a:ext cx="3130551" cy="2938286"/>
          </a:xfrm>
        </p:spPr>
        <p:txBody>
          <a:bodyPr/>
          <a:lstStyle>
            <a:lvl1pPr marL="0" indent="0">
              <a:lnSpc>
                <a:spcPts val="1820"/>
              </a:lnSpc>
              <a:spcAft>
                <a:spcPts val="600"/>
              </a:spcAft>
              <a:buNone/>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p:txBody>
      </p:sp>
      <p:sp>
        <p:nvSpPr>
          <p:cNvPr id="16" name="Rectangle 15">
            <a:extLst>
              <a:ext uri="{FF2B5EF4-FFF2-40B4-BE49-F238E27FC236}">
                <a16:creationId xmlns:a16="http://schemas.microsoft.com/office/drawing/2014/main" id="{9CDBE67E-BE81-C446-9C5E-64DCA718A300}"/>
              </a:ext>
            </a:extLst>
          </p:cNvPr>
          <p:cNvSpPr/>
          <p:nvPr userDrawn="1"/>
        </p:nvSpPr>
        <p:spPr>
          <a:xfrm>
            <a:off x="628650" y="1"/>
            <a:ext cx="4162011" cy="139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6108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V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90FA72-606D-D64D-BB6E-BF3DF61F828B}"/>
              </a:ext>
            </a:extLst>
          </p:cNvPr>
          <p:cNvPicPr>
            <a:picLocks noChangeAspect="1"/>
          </p:cNvPicPr>
          <p:nvPr userDrawn="1"/>
        </p:nvPicPr>
        <p:blipFill rotWithShape="1">
          <a:blip r:embed="rId2" cstate="screen">
            <a:alphaModFix amt="45000"/>
            <a:extLst>
              <a:ext uri="{28A0092B-C50C-407E-A947-70E740481C1C}">
                <a14:useLocalDpi xmlns:a14="http://schemas.microsoft.com/office/drawing/2010/main"/>
              </a:ext>
            </a:extLst>
          </a:blip>
          <a:srcRect l="45063" t="25956" r="45411" b="58583"/>
          <a:stretch/>
        </p:blipFill>
        <p:spPr>
          <a:xfrm>
            <a:off x="5480023" y="506252"/>
            <a:ext cx="3661652" cy="3886404"/>
          </a:xfrm>
          <a:prstGeom prst="rect">
            <a:avLst/>
          </a:prstGeom>
        </p:spPr>
      </p:pic>
      <p:pic>
        <p:nvPicPr>
          <p:cNvPr id="13" name="Picture 12">
            <a:extLst>
              <a:ext uri="{FF2B5EF4-FFF2-40B4-BE49-F238E27FC236}">
                <a16:creationId xmlns:a16="http://schemas.microsoft.com/office/drawing/2014/main" id="{13870095-E196-7646-9F04-CD4BE1D325C9}"/>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l="44310" t="67464" r="48405" b="25155"/>
          <a:stretch/>
        </p:blipFill>
        <p:spPr>
          <a:xfrm>
            <a:off x="0" y="4"/>
            <a:ext cx="2800528" cy="1855167"/>
          </a:xfrm>
          <a:prstGeom prst="rect">
            <a:avLst/>
          </a:prstGeom>
        </p:spPr>
      </p:pic>
      <p:sp>
        <p:nvSpPr>
          <p:cNvPr id="12" name="Rectangle 11">
            <a:extLst>
              <a:ext uri="{FF2B5EF4-FFF2-40B4-BE49-F238E27FC236}">
                <a16:creationId xmlns:a16="http://schemas.microsoft.com/office/drawing/2014/main" id="{6B2E4F1C-BC00-7043-9ECB-D12C6377D4EA}"/>
              </a:ext>
            </a:extLst>
          </p:cNvPr>
          <p:cNvSpPr/>
          <p:nvPr userDrawn="1"/>
        </p:nvSpPr>
        <p:spPr>
          <a:xfrm>
            <a:off x="0" y="4392658"/>
            <a:ext cx="9144000" cy="7847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a:extLst>
              <a:ext uri="{FF2B5EF4-FFF2-40B4-BE49-F238E27FC236}">
                <a16:creationId xmlns:a16="http://schemas.microsoft.com/office/drawing/2014/main" id="{16905453-34F2-9946-BBC8-8554FABAC41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745" y="4556253"/>
            <a:ext cx="1801299" cy="457524"/>
          </a:xfrm>
          <a:prstGeom prst="rect">
            <a:avLst/>
          </a:prstGeom>
        </p:spPr>
      </p:pic>
      <p:sp>
        <p:nvSpPr>
          <p:cNvPr id="16" name="Text Placeholder 1">
            <a:extLst>
              <a:ext uri="{FF2B5EF4-FFF2-40B4-BE49-F238E27FC236}">
                <a16:creationId xmlns:a16="http://schemas.microsoft.com/office/drawing/2014/main" id="{CF383971-5B93-4F4F-BE50-345940E02FBE}"/>
              </a:ext>
            </a:extLst>
          </p:cNvPr>
          <p:cNvSpPr>
            <a:spLocks noGrp="1"/>
          </p:cNvSpPr>
          <p:nvPr>
            <p:ph type="body" sz="quarter" idx="11" hasCustomPrompt="1"/>
          </p:nvPr>
        </p:nvSpPr>
        <p:spPr>
          <a:xfrm>
            <a:off x="684579" y="3297971"/>
            <a:ext cx="3459212" cy="256747"/>
          </a:xfrm>
        </p:spPr>
        <p:txBody>
          <a:bodyPr anchor="ctr">
            <a:noAutofit/>
          </a:bodyPr>
          <a:lstStyle>
            <a:lvl1pPr marL="0" indent="0">
              <a:lnSpc>
                <a:spcPts val="1880"/>
              </a:lnSpc>
              <a:spcBef>
                <a:spcPts val="0"/>
              </a:spcBef>
              <a:buNone/>
              <a:defRPr sz="1400">
                <a:solidFill>
                  <a:schemeClr val="accent1"/>
                </a:solidFill>
              </a:defRPr>
            </a:lvl1pPr>
          </a:lstStyle>
          <a:p>
            <a:r>
              <a:rPr lang="en-US"/>
              <a:t>Subhead / Presenter</a:t>
            </a:r>
          </a:p>
        </p:txBody>
      </p:sp>
      <p:sp>
        <p:nvSpPr>
          <p:cNvPr id="17" name="Text Placeholder 2">
            <a:extLst>
              <a:ext uri="{FF2B5EF4-FFF2-40B4-BE49-F238E27FC236}">
                <a16:creationId xmlns:a16="http://schemas.microsoft.com/office/drawing/2014/main" id="{433A8898-4FB1-0249-8F8A-1D26E96A83A3}"/>
              </a:ext>
            </a:extLst>
          </p:cNvPr>
          <p:cNvSpPr>
            <a:spLocks noGrp="1"/>
          </p:cNvSpPr>
          <p:nvPr>
            <p:ph type="body" sz="quarter" idx="10" hasCustomPrompt="1"/>
          </p:nvPr>
        </p:nvSpPr>
        <p:spPr>
          <a:xfrm>
            <a:off x="684584" y="839565"/>
            <a:ext cx="4506187" cy="2324422"/>
          </a:xfrm>
        </p:spPr>
        <p:txBody>
          <a:bodyPr>
            <a:noAutofit/>
          </a:bodyPr>
          <a:lstStyle>
            <a:lvl1pPr marL="0" indent="0">
              <a:lnSpc>
                <a:spcPts val="8800"/>
              </a:lnSpc>
              <a:spcBef>
                <a:spcPts val="0"/>
              </a:spcBef>
              <a:buNone/>
              <a:defRPr sz="8500" b="0" i="0">
                <a:latin typeface="Abolition" pitchFamily="2" charset="0"/>
              </a:defRPr>
            </a:lvl1pPr>
          </a:lstStyle>
          <a:p>
            <a:pPr>
              <a:lnSpc>
                <a:spcPts val="8800"/>
              </a:lnSpc>
            </a:pPr>
            <a:r>
              <a:rPr lang="en-US" sz="8500"/>
              <a:t>Title to </a:t>
            </a:r>
            <a:br>
              <a:rPr lang="en-US" sz="8500"/>
            </a:br>
            <a:r>
              <a:rPr lang="en-US" sz="8500"/>
              <a:t>Go Here</a:t>
            </a:r>
          </a:p>
        </p:txBody>
      </p:sp>
    </p:spTree>
    <p:extLst>
      <p:ext uri="{BB962C8B-B14F-4D97-AF65-F5344CB8AC3E}">
        <p14:creationId xmlns:p14="http://schemas.microsoft.com/office/powerpoint/2010/main" val="33338786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er Green">
    <p:bg>
      <p:bgRef idx="1001">
        <a:schemeClr val="bg1"/>
      </p:bgRef>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CE0D07B-C2E4-C644-90AF-440D283DAB21}"/>
              </a:ext>
            </a:extLst>
          </p:cNvPr>
          <p:cNvSpPr>
            <a:spLocks noGrp="1"/>
          </p:cNvSpPr>
          <p:nvPr>
            <p:ph type="title" hasCustomPrompt="1"/>
          </p:nvPr>
        </p:nvSpPr>
        <p:spPr>
          <a:xfrm>
            <a:off x="504264" y="34800"/>
            <a:ext cx="8034621" cy="2251187"/>
          </a:xfrm>
          <a:ln>
            <a:noFill/>
          </a:ln>
        </p:spPr>
        <p:txBody>
          <a:bodyPr>
            <a:noAutofit/>
          </a:bodyPr>
          <a:lstStyle>
            <a:lvl1pPr algn="l">
              <a:defRPr sz="4800" spc="300">
                <a:latin typeface="Abolition" pitchFamily="2" charset="0"/>
              </a:defRPr>
            </a:lvl1pPr>
          </a:lstStyle>
          <a:p>
            <a:r>
              <a:rPr lang="en-US"/>
              <a:t>Section Break</a:t>
            </a:r>
          </a:p>
        </p:txBody>
      </p:sp>
      <p:cxnSp>
        <p:nvCxnSpPr>
          <p:cNvPr id="14" name="Straight Connector 13">
            <a:extLst>
              <a:ext uri="{FF2B5EF4-FFF2-40B4-BE49-F238E27FC236}">
                <a16:creationId xmlns:a16="http://schemas.microsoft.com/office/drawing/2014/main" id="{728F8307-4C4B-6443-ACF1-41CB053457E3}"/>
              </a:ext>
            </a:extLst>
          </p:cNvPr>
          <p:cNvCxnSpPr/>
          <p:nvPr userDrawn="1"/>
        </p:nvCxnSpPr>
        <p:spPr>
          <a:xfrm>
            <a:off x="605118" y="591655"/>
            <a:ext cx="121695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E2F6D8-C540-8E4C-B7F4-6A07B5B2D99C}"/>
              </a:ext>
            </a:extLst>
          </p:cNvPr>
          <p:cNvCxnSpPr/>
          <p:nvPr userDrawn="1"/>
        </p:nvCxnSpPr>
        <p:spPr>
          <a:xfrm>
            <a:off x="605118" y="1698797"/>
            <a:ext cx="121695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5401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Breaker Gray">
    <p:bg>
      <p:bgPr>
        <a:solidFill>
          <a:schemeClr val="accent6"/>
        </a:solidFill>
        <a:effectLst/>
      </p:bgPr>
    </p:bg>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770749DD-4C88-474C-A8FE-1D8232AF8DE5}"/>
              </a:ext>
            </a:extLst>
          </p:cNvPr>
          <p:cNvSpPr>
            <a:spLocks noGrp="1"/>
          </p:cNvSpPr>
          <p:nvPr>
            <p:ph type="title" hasCustomPrompt="1"/>
          </p:nvPr>
        </p:nvSpPr>
        <p:spPr>
          <a:xfrm>
            <a:off x="504264" y="34800"/>
            <a:ext cx="8034621" cy="2251187"/>
          </a:xfrm>
          <a:ln>
            <a:noFill/>
          </a:ln>
        </p:spPr>
        <p:txBody>
          <a:bodyPr>
            <a:noAutofit/>
          </a:bodyPr>
          <a:lstStyle>
            <a:lvl1pPr algn="l">
              <a:defRPr sz="4800" spc="300">
                <a:latin typeface="Abolition" pitchFamily="2" charset="0"/>
              </a:defRPr>
            </a:lvl1pPr>
          </a:lstStyle>
          <a:p>
            <a:r>
              <a:rPr lang="en-US"/>
              <a:t>Section Break</a:t>
            </a:r>
          </a:p>
        </p:txBody>
      </p:sp>
      <p:cxnSp>
        <p:nvCxnSpPr>
          <p:cNvPr id="6" name="Straight Connector 5">
            <a:extLst>
              <a:ext uri="{FF2B5EF4-FFF2-40B4-BE49-F238E27FC236}">
                <a16:creationId xmlns:a16="http://schemas.microsoft.com/office/drawing/2014/main" id="{2B309716-98B0-DE43-BA19-29BD610C7EB2}"/>
              </a:ext>
            </a:extLst>
          </p:cNvPr>
          <p:cNvCxnSpPr/>
          <p:nvPr userDrawn="1"/>
        </p:nvCxnSpPr>
        <p:spPr>
          <a:xfrm>
            <a:off x="605118" y="591655"/>
            <a:ext cx="121695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D81A89B-40C8-5744-9E65-2FC77BC156CD}"/>
              </a:ext>
            </a:extLst>
          </p:cNvPr>
          <p:cNvCxnSpPr/>
          <p:nvPr userDrawn="1"/>
        </p:nvCxnSpPr>
        <p:spPr>
          <a:xfrm>
            <a:off x="605118" y="1698797"/>
            <a:ext cx="121695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30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1 Image">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D943BAF3-7A31-4B45-9099-035BC373E673}"/>
              </a:ext>
            </a:extLst>
          </p:cNvPr>
          <p:cNvSpPr>
            <a:spLocks noGrp="1"/>
          </p:cNvSpPr>
          <p:nvPr>
            <p:ph type="body" sz="quarter" idx="15" hasCustomPrompt="1"/>
          </p:nvPr>
        </p:nvSpPr>
        <p:spPr>
          <a:xfrm>
            <a:off x="308287" y="1711788"/>
            <a:ext cx="4898717" cy="2819182"/>
          </a:xfrm>
        </p:spPr>
        <p:txBody>
          <a:bodyPr>
            <a:noAutofit/>
          </a:bodyPr>
          <a:lstStyle>
            <a:lvl1pPr marL="0" indent="0">
              <a:lnSpc>
                <a:spcPts val="1820"/>
              </a:lnSpc>
              <a:spcAft>
                <a:spcPts val="600"/>
              </a:spcAft>
              <a:buNone/>
              <a:defRPr sz="1400" spc="20" baseline="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p:txBody>
      </p:sp>
      <p:sp>
        <p:nvSpPr>
          <p:cNvPr id="22" name="Picture Placeholder 21">
            <a:extLst>
              <a:ext uri="{FF2B5EF4-FFF2-40B4-BE49-F238E27FC236}">
                <a16:creationId xmlns:a16="http://schemas.microsoft.com/office/drawing/2014/main" id="{F99D334D-2533-6E48-9EF8-BE59D29480EF}"/>
              </a:ext>
            </a:extLst>
          </p:cNvPr>
          <p:cNvSpPr>
            <a:spLocks noGrp="1"/>
          </p:cNvSpPr>
          <p:nvPr>
            <p:ph type="pic" sz="quarter" idx="16"/>
          </p:nvPr>
        </p:nvSpPr>
        <p:spPr>
          <a:xfrm>
            <a:off x="5497247" y="1062916"/>
            <a:ext cx="3341688" cy="2891181"/>
          </a:xfrm>
          <a:solidFill>
            <a:schemeClr val="bg1">
              <a:lumMod val="85000"/>
            </a:schemeClr>
          </a:solidFill>
        </p:spPr>
        <p:txBody>
          <a:bodyPr wrap="none">
            <a:noAutofit/>
          </a:bodyPr>
          <a:lstStyle>
            <a:lvl1pPr>
              <a:defRPr>
                <a:noFill/>
              </a:defRPr>
            </a:lvl1pPr>
          </a:lstStyle>
          <a:p>
            <a:endParaRPr lang="en-US"/>
          </a:p>
        </p:txBody>
      </p:sp>
      <p:sp>
        <p:nvSpPr>
          <p:cNvPr id="13" name="Rectangle 12">
            <a:extLst>
              <a:ext uri="{FF2B5EF4-FFF2-40B4-BE49-F238E27FC236}">
                <a16:creationId xmlns:a16="http://schemas.microsoft.com/office/drawing/2014/main" id="{213F1E70-23C0-764B-8E97-AD7C6DA9B00D}"/>
              </a:ext>
            </a:extLst>
          </p:cNvPr>
          <p:cNvSpPr/>
          <p:nvPr userDrawn="1"/>
        </p:nvSpPr>
        <p:spPr>
          <a:xfrm>
            <a:off x="5494739" y="951264"/>
            <a:ext cx="3346704" cy="1373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id="{703EBDAC-B5B3-6F4C-9420-6C96C4E74BDA}"/>
              </a:ext>
            </a:extLst>
          </p:cNvPr>
          <p:cNvSpPr>
            <a:spLocks noGrp="1"/>
          </p:cNvSpPr>
          <p:nvPr>
            <p:ph type="title" hasCustomPrompt="1"/>
          </p:nvPr>
        </p:nvSpPr>
        <p:spPr>
          <a:xfrm>
            <a:off x="302563" y="466416"/>
            <a:ext cx="4898717" cy="518478"/>
          </a:xfrm>
          <a:prstGeom prst="rect">
            <a:avLst/>
          </a:prstGeom>
        </p:spPr>
        <p:txBody>
          <a:bodyPr vert="horz" lIns="91440" tIns="45720" rIns="91440" bIns="45720" rtlCol="0" anchor="ctr">
            <a:noAutofit/>
          </a:bodyPr>
          <a:lstStyle>
            <a:lvl1pPr algn="l">
              <a:defRPr/>
            </a:lvl1pPr>
          </a:lstStyle>
          <a:p>
            <a:r>
              <a:rPr lang="en-US"/>
              <a:t>Page Title</a:t>
            </a:r>
          </a:p>
        </p:txBody>
      </p:sp>
      <p:sp>
        <p:nvSpPr>
          <p:cNvPr id="9" name="Text Placeholder 8">
            <a:extLst>
              <a:ext uri="{FF2B5EF4-FFF2-40B4-BE49-F238E27FC236}">
                <a16:creationId xmlns:a16="http://schemas.microsoft.com/office/drawing/2014/main" id="{016C8243-B7BC-DC4F-90A7-7EA801AC9FF7}"/>
              </a:ext>
            </a:extLst>
          </p:cNvPr>
          <p:cNvSpPr>
            <a:spLocks noGrp="1"/>
          </p:cNvSpPr>
          <p:nvPr>
            <p:ph type="body" sz="quarter" idx="13" hasCustomPrompt="1"/>
          </p:nvPr>
        </p:nvSpPr>
        <p:spPr>
          <a:xfrm>
            <a:off x="308285" y="1329677"/>
            <a:ext cx="4898716" cy="382110"/>
          </a:xfrm>
        </p:spPr>
        <p:txBody>
          <a:bodyPr>
            <a:noAutofit/>
          </a:bodyPr>
          <a:lstStyle>
            <a:lvl1pPr marL="0" indent="0" algn="l">
              <a:lnSpc>
                <a:spcPts val="2020"/>
              </a:lnSpc>
              <a:buNone/>
              <a:defRPr sz="1600" b="1" i="0" spc="50" baseline="0">
                <a:solidFill>
                  <a:schemeClr val="accent1"/>
                </a:solidFill>
                <a:latin typeface="Utopia Std Semibold" panose="02040503060506020204" pitchFamily="18" charset="77"/>
              </a:defRPr>
            </a:lvl1pPr>
          </a:lstStyle>
          <a:p>
            <a:pPr lvl="0"/>
            <a:r>
              <a:rPr lang="en-US"/>
              <a:t>Subhead Goes here</a:t>
            </a:r>
          </a:p>
        </p:txBody>
      </p:sp>
      <p:sp>
        <p:nvSpPr>
          <p:cNvPr id="7" name="Footer Placeholder 6">
            <a:extLst>
              <a:ext uri="{FF2B5EF4-FFF2-40B4-BE49-F238E27FC236}">
                <a16:creationId xmlns:a16="http://schemas.microsoft.com/office/drawing/2014/main" id="{8AC1DF36-2526-8D40-854C-D53DB4595CDC}"/>
              </a:ext>
            </a:extLst>
          </p:cNvPr>
          <p:cNvSpPr>
            <a:spLocks noGrp="1"/>
          </p:cNvSpPr>
          <p:nvPr>
            <p:ph type="ftr" sz="quarter" idx="17"/>
          </p:nvPr>
        </p:nvSpPr>
        <p:spPr/>
        <p:txBody>
          <a:bodyPr/>
          <a:lstStyle/>
          <a:p>
            <a:endParaRPr lang="en-US"/>
          </a:p>
        </p:txBody>
      </p:sp>
      <p:sp>
        <p:nvSpPr>
          <p:cNvPr id="10" name="Slide Number Placeholder 9">
            <a:extLst>
              <a:ext uri="{FF2B5EF4-FFF2-40B4-BE49-F238E27FC236}">
                <a16:creationId xmlns:a16="http://schemas.microsoft.com/office/drawing/2014/main" id="{9D4A67AE-6F12-344F-8718-33C755B55C68}"/>
              </a:ext>
            </a:extLst>
          </p:cNvPr>
          <p:cNvSpPr>
            <a:spLocks noGrp="1"/>
          </p:cNvSpPr>
          <p:nvPr>
            <p:ph type="sldNum" sz="quarter" idx="18"/>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136748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1465327" y="1435188"/>
            <a:ext cx="5856515" cy="382110"/>
          </a:xfrm>
        </p:spPr>
        <p:txBody>
          <a:bodyPr>
            <a:noAutofit/>
          </a:bodyPr>
          <a:lstStyle>
            <a:lvl1pPr marL="0" indent="0" algn="l">
              <a:lnSpc>
                <a:spcPts val="2020"/>
              </a:lnSpc>
              <a:buNone/>
              <a:defRPr sz="1600" b="1" i="0" spc="50" baseline="0">
                <a:solidFill>
                  <a:schemeClr val="accent1"/>
                </a:solidFill>
                <a:latin typeface="Utopia Std Semibold" panose="02040503060506020204" pitchFamily="18" charset="77"/>
              </a:defRPr>
            </a:lvl1pPr>
          </a:lstStyle>
          <a:p>
            <a:pPr lvl="0"/>
            <a:r>
              <a:rPr lang="en-US"/>
              <a:t>Subhead Goes here</a:t>
            </a:r>
          </a:p>
        </p:txBody>
      </p:sp>
      <p:sp>
        <p:nvSpPr>
          <p:cNvPr id="13" name="Text Placeholder 18">
            <a:extLst>
              <a:ext uri="{FF2B5EF4-FFF2-40B4-BE49-F238E27FC236}">
                <a16:creationId xmlns:a16="http://schemas.microsoft.com/office/drawing/2014/main" id="{EA3C1A0B-A322-BC41-A124-483B9141A4A3}"/>
              </a:ext>
            </a:extLst>
          </p:cNvPr>
          <p:cNvSpPr>
            <a:spLocks noGrp="1"/>
          </p:cNvSpPr>
          <p:nvPr>
            <p:ph type="body" sz="quarter" idx="15" hasCustomPrompt="1"/>
          </p:nvPr>
        </p:nvSpPr>
        <p:spPr>
          <a:xfrm>
            <a:off x="1465327" y="1817299"/>
            <a:ext cx="5856515" cy="2543001"/>
          </a:xfrm>
        </p:spPr>
        <p:txBody>
          <a:bodyPr>
            <a:noAutofit/>
          </a:bodyPr>
          <a:lstStyle>
            <a:lvl1pPr marL="285743" indent="-194306" algn="l">
              <a:lnSpc>
                <a:spcPts val="1820"/>
              </a:lnSpc>
              <a:spcAft>
                <a:spcPts val="300"/>
              </a:spcAft>
              <a:buFont typeface="Arial" panose="020B0604020202020204" pitchFamily="34" charset="0"/>
              <a:buChar cha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0"/>
            <a:r>
              <a:rPr lang="en-US"/>
              <a:t>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1" y="544437"/>
            <a:ext cx="7886700" cy="469175"/>
          </a:xfrm>
          <a:prstGeom prst="rect">
            <a:avLst/>
          </a:prstGeom>
        </p:spPr>
        <p:txBody>
          <a:bodyPr vert="horz" lIns="91440" tIns="45720" rIns="91440" bIns="45720" rtlCol="0" anchor="ctr">
            <a:noAutofit/>
          </a:bodyPr>
          <a:lstStyle/>
          <a:p>
            <a:r>
              <a:rPr lang="en-US"/>
              <a:t>Page Title</a:t>
            </a:r>
          </a:p>
        </p:txBody>
      </p:sp>
      <p:sp>
        <p:nvSpPr>
          <p:cNvPr id="6" name="Footer Placeholder 5">
            <a:extLst>
              <a:ext uri="{FF2B5EF4-FFF2-40B4-BE49-F238E27FC236}">
                <a16:creationId xmlns:a16="http://schemas.microsoft.com/office/drawing/2014/main" id="{5AD183F1-D288-C341-A6EC-541166B32DDB}"/>
              </a:ext>
            </a:extLst>
          </p:cNvPr>
          <p:cNvSpPr>
            <a:spLocks noGrp="1"/>
          </p:cNvSpPr>
          <p:nvPr>
            <p:ph type="ftr" sz="quarter" idx="16"/>
          </p:nvPr>
        </p:nvSpPr>
        <p:spPr/>
        <p:txBody>
          <a:bodyPr/>
          <a:lstStyle/>
          <a:p>
            <a:endParaRPr lang="en-US"/>
          </a:p>
        </p:txBody>
      </p:sp>
      <p:sp>
        <p:nvSpPr>
          <p:cNvPr id="7" name="Slide Number Placeholder 6">
            <a:extLst>
              <a:ext uri="{FF2B5EF4-FFF2-40B4-BE49-F238E27FC236}">
                <a16:creationId xmlns:a16="http://schemas.microsoft.com/office/drawing/2014/main" id="{FA6B1225-5AD3-8F4B-BA89-4D8A3130FF6F}"/>
              </a:ext>
            </a:extLst>
          </p:cNvPr>
          <p:cNvSpPr>
            <a:spLocks noGrp="1"/>
          </p:cNvSpPr>
          <p:nvPr>
            <p:ph type="sldNum" sz="quarter" idx="17"/>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81740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81509-E2A0-7E44-B5E5-5E5DDBB564D3}"/>
              </a:ext>
            </a:extLst>
          </p:cNvPr>
          <p:cNvSpPr>
            <a:spLocks noGrp="1"/>
          </p:cNvSpPr>
          <p:nvPr>
            <p:ph type="title" hasCustomPrompt="1"/>
          </p:nvPr>
        </p:nvSpPr>
        <p:spPr/>
        <p:txBody>
          <a:bodyPr/>
          <a:lstStyle>
            <a:lvl1pPr algn="l">
              <a:defRPr/>
            </a:lvl1pPr>
          </a:lstStyle>
          <a:p>
            <a:r>
              <a:rPr lang="en-US"/>
              <a:t>Page Title</a:t>
            </a:r>
          </a:p>
        </p:txBody>
      </p:sp>
      <p:sp>
        <p:nvSpPr>
          <p:cNvPr id="6" name="Text Placeholder 18">
            <a:extLst>
              <a:ext uri="{FF2B5EF4-FFF2-40B4-BE49-F238E27FC236}">
                <a16:creationId xmlns:a16="http://schemas.microsoft.com/office/drawing/2014/main" id="{0CD4B7BB-C6B1-4047-93CA-4A6BC6CADA85}"/>
              </a:ext>
            </a:extLst>
          </p:cNvPr>
          <p:cNvSpPr>
            <a:spLocks noGrp="1"/>
          </p:cNvSpPr>
          <p:nvPr>
            <p:ph type="body" sz="quarter" idx="15" hasCustomPrompt="1"/>
          </p:nvPr>
        </p:nvSpPr>
        <p:spPr>
          <a:xfrm>
            <a:off x="628650" y="1565599"/>
            <a:ext cx="7886700" cy="2876931"/>
          </a:xfrm>
        </p:spPr>
        <p:txBody>
          <a:bodyPr numCol="2" spcCol="457200">
            <a:noAutofit/>
          </a:bodyPr>
          <a:lstStyle>
            <a:lvl1pPr marL="285743" indent="-194306" algn="l">
              <a:lnSpc>
                <a:spcPts val="1820"/>
              </a:lnSpc>
              <a:spcAft>
                <a:spcPts val="600"/>
              </a:spcAft>
              <a:buFont typeface="Arial" panose="020B0604020202020204" pitchFamily="34" charset="0"/>
              <a:buChar char="•"/>
              <a:defRPr sz="14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0"/>
            <a:r>
              <a:rPr lang="en-US"/>
              <a:t>Est sit </a:t>
            </a:r>
            <a:r>
              <a:rPr lang="en-US" err="1"/>
              <a:t>amet</a:t>
            </a:r>
            <a:r>
              <a:rPr lang="en-US"/>
              <a:t> </a:t>
            </a:r>
            <a:r>
              <a:rPr lang="en-US" err="1"/>
              <a:t>facilisis</a:t>
            </a:r>
            <a:r>
              <a:rPr lang="en-US"/>
              <a:t> magna </a:t>
            </a:r>
            <a:r>
              <a:rPr lang="en-US" err="1"/>
              <a:t>etiam</a:t>
            </a:r>
            <a:r>
              <a:rPr lang="en-US"/>
              <a:t> </a:t>
            </a:r>
            <a:r>
              <a:rPr lang="en-US" err="1"/>
              <a:t>tempor</a:t>
            </a:r>
            <a:r>
              <a:rPr lang="en-US"/>
              <a:t> </a:t>
            </a:r>
            <a:r>
              <a:rPr lang="en-US" err="1"/>
              <a:t>orci</a:t>
            </a:r>
            <a:r>
              <a:rPr lang="en-US"/>
              <a:t>. </a:t>
            </a:r>
            <a:r>
              <a:rPr lang="en-US" err="1"/>
              <a:t>Vivamus</a:t>
            </a:r>
            <a:r>
              <a:rPr lang="en-US"/>
              <a:t> </a:t>
            </a:r>
            <a:r>
              <a:rPr lang="en-US" err="1"/>
              <a:t>arcu</a:t>
            </a:r>
            <a:r>
              <a:rPr lang="en-US"/>
              <a:t> </a:t>
            </a:r>
            <a:r>
              <a:rPr lang="en-US" err="1"/>
              <a:t>felis</a:t>
            </a:r>
            <a:r>
              <a:rPr lang="en-US"/>
              <a:t> </a:t>
            </a:r>
            <a:r>
              <a:rPr lang="en-US" err="1"/>
              <a:t>bibendum</a:t>
            </a:r>
            <a:r>
              <a:rPr lang="en-US"/>
              <a:t> </a:t>
            </a:r>
            <a:r>
              <a:rPr lang="en-US" err="1"/>
              <a:t>ut</a:t>
            </a:r>
            <a:r>
              <a:rPr lang="en-US"/>
              <a:t> </a:t>
            </a:r>
            <a:r>
              <a:rPr lang="en-US" err="1"/>
              <a:t>tristique</a:t>
            </a:r>
            <a:r>
              <a:rPr lang="en-US"/>
              <a:t> et </a:t>
            </a:r>
            <a:r>
              <a:rPr lang="en-US" err="1"/>
              <a:t>egestas</a:t>
            </a:r>
            <a:r>
              <a:rPr lang="en-US"/>
              <a:t>. Non </a:t>
            </a:r>
            <a:r>
              <a:rPr lang="en-US" err="1"/>
              <a:t>consectetur</a:t>
            </a:r>
            <a:r>
              <a:rPr lang="en-US"/>
              <a:t>. </a:t>
            </a:r>
          </a:p>
          <a:p>
            <a:pPr lvl="0"/>
            <a:r>
              <a:rPr lang="en-US"/>
              <a:t>Vestibulum </a:t>
            </a:r>
            <a:r>
              <a:rPr lang="en-US" err="1"/>
              <a:t>rhoncus</a:t>
            </a:r>
            <a:r>
              <a:rPr lang="en-US"/>
              <a:t> </a:t>
            </a:r>
            <a:r>
              <a:rPr lang="en-US" err="1"/>
              <a:t>est</a:t>
            </a:r>
            <a:r>
              <a:rPr lang="en-US"/>
              <a:t> </a:t>
            </a:r>
            <a:r>
              <a:rPr lang="en-US" err="1"/>
              <a:t>pellentesque</a:t>
            </a:r>
            <a:r>
              <a:rPr lang="en-US"/>
              <a:t> </a:t>
            </a:r>
            <a:r>
              <a:rPr lang="en-US" err="1"/>
              <a:t>elit</a:t>
            </a:r>
            <a:r>
              <a:rPr lang="en-US"/>
              <a:t> </a:t>
            </a:r>
            <a:r>
              <a:rPr lang="en-US" err="1"/>
              <a:t>ullamcorper</a:t>
            </a:r>
            <a:r>
              <a:rPr lang="en-US"/>
              <a:t> </a:t>
            </a:r>
            <a:r>
              <a:rPr lang="en-US" err="1"/>
              <a:t>dignissim</a:t>
            </a:r>
            <a:r>
              <a:rPr lang="en-US"/>
              <a:t> </a:t>
            </a:r>
            <a:r>
              <a:rPr lang="en-US" err="1"/>
              <a:t>cras</a:t>
            </a:r>
            <a:r>
              <a:rPr lang="en-US"/>
              <a:t>. </a:t>
            </a:r>
            <a:r>
              <a:rPr lang="en-US" err="1"/>
              <a:t>Egestas</a:t>
            </a:r>
            <a:r>
              <a:rPr lang="en-US"/>
              <a:t> </a:t>
            </a:r>
            <a:r>
              <a:rPr lang="en-US" err="1"/>
              <a:t>egestas</a:t>
            </a:r>
            <a:r>
              <a:rPr lang="en-US"/>
              <a:t> </a:t>
            </a:r>
            <a:r>
              <a:rPr lang="en-US" err="1"/>
              <a:t>fringilla</a:t>
            </a:r>
            <a:r>
              <a:rPr lang="en-US"/>
              <a:t> </a:t>
            </a:r>
            <a:r>
              <a:rPr lang="en-US" err="1"/>
              <a:t>phasellus</a:t>
            </a:r>
            <a:r>
              <a:rPr lang="en-US"/>
              <a:t> </a:t>
            </a:r>
            <a:r>
              <a:rPr lang="en-US" err="1"/>
              <a:t>faucibus</a:t>
            </a:r>
            <a:r>
              <a:rPr lang="en-US"/>
              <a:t> </a:t>
            </a:r>
            <a:r>
              <a:rPr lang="en-US" err="1"/>
              <a:t>scelerisque</a:t>
            </a:r>
            <a:r>
              <a:rPr lang="en-US"/>
              <a:t>. Nunc pulvinar </a:t>
            </a:r>
            <a:r>
              <a:rPr lang="en-US" err="1"/>
              <a:t>sapien</a:t>
            </a:r>
            <a:r>
              <a:rPr lang="en-US"/>
              <a:t> et ligula. </a:t>
            </a:r>
          </a:p>
          <a:p>
            <a:pPr lvl="0"/>
            <a:r>
              <a:rPr lang="en-US" err="1"/>
              <a:t>Posuere</a:t>
            </a:r>
            <a:r>
              <a:rPr lang="en-US"/>
              <a:t> </a:t>
            </a:r>
            <a:r>
              <a:rPr lang="en-US" err="1"/>
              <a:t>urna</a:t>
            </a:r>
            <a:r>
              <a:rPr lang="en-US"/>
              <a:t> </a:t>
            </a:r>
            <a:r>
              <a:rPr lang="en-US" err="1"/>
              <a:t>nec</a:t>
            </a:r>
            <a:r>
              <a:rPr lang="en-US"/>
              <a:t> </a:t>
            </a:r>
            <a:r>
              <a:rPr lang="en-US" err="1"/>
              <a:t>tincidunt</a:t>
            </a:r>
            <a:r>
              <a:rPr lang="en-US"/>
              <a:t> </a:t>
            </a:r>
            <a:r>
              <a:rPr lang="en-US" err="1"/>
              <a:t>praesent</a:t>
            </a:r>
            <a:r>
              <a:rPr lang="en-US"/>
              <a:t> semper </a:t>
            </a:r>
            <a:r>
              <a:rPr lang="en-US" err="1"/>
              <a:t>feugiat</a:t>
            </a:r>
            <a:r>
              <a:rPr lang="en-US"/>
              <a:t> </a:t>
            </a:r>
            <a:r>
              <a:rPr lang="en-US" err="1"/>
              <a:t>nibh</a:t>
            </a:r>
            <a:r>
              <a:rPr lang="en-US"/>
              <a:t> </a:t>
            </a:r>
            <a:r>
              <a:rPr lang="en-US" err="1"/>
              <a:t>sed</a:t>
            </a:r>
            <a:r>
              <a:rPr lang="en-US"/>
              <a:t> pulvinar. </a:t>
            </a:r>
            <a:r>
              <a:rPr lang="en-US" err="1"/>
              <a:t>Neque</a:t>
            </a:r>
            <a:r>
              <a:rPr lang="en-US"/>
              <a:t> </a:t>
            </a:r>
            <a:r>
              <a:rPr lang="en-US" err="1"/>
              <a:t>sodales</a:t>
            </a:r>
            <a:r>
              <a:rPr lang="en-US"/>
              <a:t> </a:t>
            </a:r>
            <a:r>
              <a:rPr lang="en-US" err="1"/>
              <a:t>ut</a:t>
            </a:r>
            <a:r>
              <a:rPr lang="en-US"/>
              <a:t> </a:t>
            </a:r>
            <a:r>
              <a:rPr lang="en-US" err="1"/>
              <a:t>etiam</a:t>
            </a:r>
            <a:r>
              <a:rPr lang="en-US"/>
              <a:t> sit </a:t>
            </a:r>
            <a:r>
              <a:rPr lang="en-US" err="1"/>
              <a:t>amet</a:t>
            </a:r>
            <a:r>
              <a:rPr lang="en-US"/>
              <a:t> </a:t>
            </a:r>
            <a:r>
              <a:rPr lang="en-US" err="1"/>
              <a:t>nisl</a:t>
            </a:r>
            <a:r>
              <a:rPr lang="en-US"/>
              <a:t>.</a:t>
            </a:r>
          </a:p>
          <a:p>
            <a:pPr lvl="0"/>
            <a:r>
              <a:rPr lang="en-US" err="1"/>
              <a:t>Nulla</a:t>
            </a:r>
            <a:r>
              <a:rPr lang="en-US"/>
              <a:t> </a:t>
            </a:r>
            <a:r>
              <a:rPr lang="en-US" err="1"/>
              <a:t>pellentesque</a:t>
            </a:r>
            <a:r>
              <a:rPr lang="en-US"/>
              <a:t> </a:t>
            </a:r>
            <a:r>
              <a:rPr lang="en-US" err="1"/>
              <a:t>dignissim</a:t>
            </a:r>
            <a:r>
              <a:rPr lang="en-US"/>
              <a:t> </a:t>
            </a:r>
            <a:r>
              <a:rPr lang="en-US" err="1"/>
              <a:t>enim</a:t>
            </a:r>
            <a:r>
              <a:rPr lang="en-US"/>
              <a:t> sit </a:t>
            </a:r>
            <a:r>
              <a:rPr lang="en-US" err="1"/>
              <a:t>amet</a:t>
            </a:r>
            <a:r>
              <a:rPr lang="en-US"/>
              <a:t> </a:t>
            </a:r>
            <a:r>
              <a:rPr lang="en-US" err="1"/>
              <a:t>venenatis</a:t>
            </a:r>
            <a:r>
              <a:rPr lang="en-US"/>
              <a:t> </a:t>
            </a:r>
            <a:r>
              <a:rPr lang="en-US" err="1"/>
              <a:t>urna</a:t>
            </a:r>
            <a:r>
              <a:rPr lang="en-US"/>
              <a:t> cursus.</a:t>
            </a:r>
          </a:p>
        </p:txBody>
      </p:sp>
      <p:sp>
        <p:nvSpPr>
          <p:cNvPr id="8" name="Footer Placeholder 7">
            <a:extLst>
              <a:ext uri="{FF2B5EF4-FFF2-40B4-BE49-F238E27FC236}">
                <a16:creationId xmlns:a16="http://schemas.microsoft.com/office/drawing/2014/main" id="{2AEA19FC-85B9-A74F-AD5A-59ABB758120F}"/>
              </a:ext>
            </a:extLst>
          </p:cNvPr>
          <p:cNvSpPr>
            <a:spLocks noGrp="1"/>
          </p:cNvSpPr>
          <p:nvPr>
            <p:ph type="ftr" sz="quarter" idx="16"/>
          </p:nvPr>
        </p:nvSpPr>
        <p:spPr/>
        <p:txBody>
          <a:bodyPr/>
          <a:lstStyle/>
          <a:p>
            <a:endParaRPr lang="en-US"/>
          </a:p>
        </p:txBody>
      </p:sp>
      <p:sp>
        <p:nvSpPr>
          <p:cNvPr id="9" name="Slide Number Placeholder 8">
            <a:extLst>
              <a:ext uri="{FF2B5EF4-FFF2-40B4-BE49-F238E27FC236}">
                <a16:creationId xmlns:a16="http://schemas.microsoft.com/office/drawing/2014/main" id="{F6E7EF3A-0A9F-E14C-9FC6-E8477BAFA82F}"/>
              </a:ext>
            </a:extLst>
          </p:cNvPr>
          <p:cNvSpPr>
            <a:spLocks noGrp="1"/>
          </p:cNvSpPr>
          <p:nvPr>
            <p:ph type="sldNum" sz="quarter" idx="17"/>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3478635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Row Content">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D004BC79-4A47-F947-8EF2-485C0AEA7EE3}"/>
              </a:ext>
            </a:extLst>
          </p:cNvPr>
          <p:cNvSpPr>
            <a:spLocks noGrp="1"/>
          </p:cNvSpPr>
          <p:nvPr>
            <p:ph type="body" sz="quarter" idx="13" hasCustomPrompt="1"/>
          </p:nvPr>
        </p:nvSpPr>
        <p:spPr>
          <a:xfrm>
            <a:off x="1261470" y="1449027"/>
            <a:ext cx="6639423" cy="246774"/>
          </a:xfrm>
        </p:spPr>
        <p:txBody>
          <a:bodyPr>
            <a:noAutofit/>
          </a:bodyPr>
          <a:lstStyle>
            <a:lvl1pPr marL="0" indent="0" algn="l">
              <a:lnSpc>
                <a:spcPts val="1420"/>
              </a:lnSpc>
              <a:buNone/>
              <a:defRPr sz="1200" b="1" i="0" spc="150" baseline="0">
                <a:solidFill>
                  <a:schemeClr val="accent2"/>
                </a:solidFill>
                <a:latin typeface="Utopia Std Bold Subhead" panose="02040603060506020204" pitchFamily="18" charset="77"/>
              </a:defRPr>
            </a:lvl1pPr>
          </a:lstStyle>
          <a:p>
            <a:pPr lvl="0"/>
            <a:r>
              <a:rPr lang="en-US"/>
              <a:t>SUBHEAD GOES HERE</a:t>
            </a:r>
          </a:p>
        </p:txBody>
      </p:sp>
      <p:sp>
        <p:nvSpPr>
          <p:cNvPr id="14" name="Title Placeholder 1">
            <a:extLst>
              <a:ext uri="{FF2B5EF4-FFF2-40B4-BE49-F238E27FC236}">
                <a16:creationId xmlns:a16="http://schemas.microsoft.com/office/drawing/2014/main" id="{DDD0F1C2-4261-984A-A5E2-8263822DE478}"/>
              </a:ext>
            </a:extLst>
          </p:cNvPr>
          <p:cNvSpPr>
            <a:spLocks noGrp="1"/>
          </p:cNvSpPr>
          <p:nvPr>
            <p:ph type="title" hasCustomPrompt="1"/>
          </p:nvPr>
        </p:nvSpPr>
        <p:spPr>
          <a:xfrm>
            <a:off x="628651" y="544437"/>
            <a:ext cx="7886700" cy="469175"/>
          </a:xfrm>
          <a:prstGeom prst="rect">
            <a:avLst/>
          </a:prstGeom>
        </p:spPr>
        <p:txBody>
          <a:bodyPr vert="horz" lIns="91440" tIns="45720" rIns="91440" bIns="45720" rtlCol="0" anchor="ctr">
            <a:noAutofit/>
          </a:bodyPr>
          <a:lstStyle>
            <a:lvl1pPr algn="l">
              <a:defRPr/>
            </a:lvl1pPr>
          </a:lstStyle>
          <a:p>
            <a:r>
              <a:rPr lang="en-US"/>
              <a:t>Page Title</a:t>
            </a:r>
          </a:p>
        </p:txBody>
      </p:sp>
      <p:sp>
        <p:nvSpPr>
          <p:cNvPr id="8" name="Text Placeholder 8">
            <a:extLst>
              <a:ext uri="{FF2B5EF4-FFF2-40B4-BE49-F238E27FC236}">
                <a16:creationId xmlns:a16="http://schemas.microsoft.com/office/drawing/2014/main" id="{A1A618D6-EB63-EA43-A21C-B103C35BC517}"/>
              </a:ext>
            </a:extLst>
          </p:cNvPr>
          <p:cNvSpPr>
            <a:spLocks noGrp="1"/>
          </p:cNvSpPr>
          <p:nvPr>
            <p:ph type="body" sz="quarter" idx="14" hasCustomPrompt="1"/>
          </p:nvPr>
        </p:nvSpPr>
        <p:spPr>
          <a:xfrm>
            <a:off x="1261470" y="2542769"/>
            <a:ext cx="6639423" cy="246774"/>
          </a:xfrm>
        </p:spPr>
        <p:txBody>
          <a:bodyPr>
            <a:noAutofit/>
          </a:bodyPr>
          <a:lstStyle>
            <a:lvl1pPr marL="0" indent="0" algn="l">
              <a:lnSpc>
                <a:spcPts val="1420"/>
              </a:lnSpc>
              <a:buNone/>
              <a:defRPr sz="1200" b="1" i="0" spc="150" baseline="0">
                <a:solidFill>
                  <a:schemeClr val="accent2"/>
                </a:solidFill>
                <a:latin typeface="Utopia Std Bold Subhead" panose="02040603060506020204" pitchFamily="18" charset="77"/>
              </a:defRPr>
            </a:lvl1pPr>
          </a:lstStyle>
          <a:p>
            <a:pPr lvl="0"/>
            <a:r>
              <a:rPr lang="en-US"/>
              <a:t>SUBHEAD GOES HERE</a:t>
            </a:r>
          </a:p>
        </p:txBody>
      </p:sp>
      <p:sp>
        <p:nvSpPr>
          <p:cNvPr id="10" name="Text Placeholder 8">
            <a:extLst>
              <a:ext uri="{FF2B5EF4-FFF2-40B4-BE49-F238E27FC236}">
                <a16:creationId xmlns:a16="http://schemas.microsoft.com/office/drawing/2014/main" id="{E2DDEC8D-78EC-A644-8B8B-9708FEC341A4}"/>
              </a:ext>
            </a:extLst>
          </p:cNvPr>
          <p:cNvSpPr>
            <a:spLocks noGrp="1"/>
          </p:cNvSpPr>
          <p:nvPr>
            <p:ph type="body" sz="quarter" idx="15" hasCustomPrompt="1"/>
          </p:nvPr>
        </p:nvSpPr>
        <p:spPr>
          <a:xfrm>
            <a:off x="1261471" y="3636511"/>
            <a:ext cx="6639423" cy="246774"/>
          </a:xfrm>
        </p:spPr>
        <p:txBody>
          <a:bodyPr>
            <a:noAutofit/>
          </a:bodyPr>
          <a:lstStyle>
            <a:lvl1pPr marL="0" indent="0" algn="l">
              <a:lnSpc>
                <a:spcPts val="1420"/>
              </a:lnSpc>
              <a:buNone/>
              <a:defRPr sz="1200" b="1" i="0" spc="150" baseline="0">
                <a:solidFill>
                  <a:schemeClr val="accent2"/>
                </a:solidFill>
                <a:latin typeface="Utopia Std Bold Subhead" panose="02040603060506020204" pitchFamily="18" charset="77"/>
              </a:defRPr>
            </a:lvl1pPr>
          </a:lstStyle>
          <a:p>
            <a:pPr lvl="0"/>
            <a:r>
              <a:rPr lang="en-US"/>
              <a:t>SUBHEAD GOES HERE</a:t>
            </a:r>
          </a:p>
        </p:txBody>
      </p:sp>
      <p:sp>
        <p:nvSpPr>
          <p:cNvPr id="4" name="Text Placeholder 3">
            <a:extLst>
              <a:ext uri="{FF2B5EF4-FFF2-40B4-BE49-F238E27FC236}">
                <a16:creationId xmlns:a16="http://schemas.microsoft.com/office/drawing/2014/main" id="{B2BDBB06-23EC-1249-9E7A-B7F4379BBF55}"/>
              </a:ext>
            </a:extLst>
          </p:cNvPr>
          <p:cNvSpPr>
            <a:spLocks noGrp="1"/>
          </p:cNvSpPr>
          <p:nvPr>
            <p:ph type="body" sz="quarter" idx="16" hasCustomPrompt="1"/>
          </p:nvPr>
        </p:nvSpPr>
        <p:spPr>
          <a:xfrm>
            <a:off x="1261475" y="1710691"/>
            <a:ext cx="6638925" cy="508182"/>
          </a:xfrm>
        </p:spPr>
        <p:txBody>
          <a:bodyPr/>
          <a:lstStyle>
            <a:lvl1pPr>
              <a:lnSpc>
                <a:spcPts val="1640"/>
              </a:lnSpc>
              <a:spcAft>
                <a:spcPts val="300"/>
              </a:spcAft>
              <a:defRPr sz="1200"/>
            </a:lvl1pPr>
            <a:lvl5pPr>
              <a:spcAft>
                <a:spcPts val="300"/>
              </a:spcAf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5" name="Text Placeholder 3">
            <a:extLst>
              <a:ext uri="{FF2B5EF4-FFF2-40B4-BE49-F238E27FC236}">
                <a16:creationId xmlns:a16="http://schemas.microsoft.com/office/drawing/2014/main" id="{715E79F7-F96B-B74D-A872-5DD93CD2610D}"/>
              </a:ext>
            </a:extLst>
          </p:cNvPr>
          <p:cNvSpPr>
            <a:spLocks noGrp="1"/>
          </p:cNvSpPr>
          <p:nvPr>
            <p:ph type="body" sz="quarter" idx="17" hasCustomPrompt="1"/>
          </p:nvPr>
        </p:nvSpPr>
        <p:spPr>
          <a:xfrm>
            <a:off x="1261475" y="2802468"/>
            <a:ext cx="6638925" cy="508182"/>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16" name="Text Placeholder 3">
            <a:extLst>
              <a:ext uri="{FF2B5EF4-FFF2-40B4-BE49-F238E27FC236}">
                <a16:creationId xmlns:a16="http://schemas.microsoft.com/office/drawing/2014/main" id="{A359F78B-FA29-2044-A54D-9B0DD377B177}"/>
              </a:ext>
            </a:extLst>
          </p:cNvPr>
          <p:cNvSpPr>
            <a:spLocks noGrp="1"/>
          </p:cNvSpPr>
          <p:nvPr>
            <p:ph type="body" sz="quarter" idx="18" hasCustomPrompt="1"/>
          </p:nvPr>
        </p:nvSpPr>
        <p:spPr>
          <a:xfrm>
            <a:off x="1261475" y="3904302"/>
            <a:ext cx="6638925" cy="508182"/>
          </a:xfrm>
        </p:spPr>
        <p:txBody>
          <a:bodyPr/>
          <a:lstStyle>
            <a:lvl1pPr>
              <a:lnSpc>
                <a:spcPts val="1640"/>
              </a:lnSpc>
              <a:spcAft>
                <a:spcPts val="300"/>
              </a:spcAft>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Sollicitudin</a:t>
            </a:r>
            <a:r>
              <a:rPr lang="en-US"/>
              <a:t> </a:t>
            </a:r>
            <a:r>
              <a:rPr lang="en-US" err="1"/>
              <a:t>tempor</a:t>
            </a:r>
            <a:r>
              <a:rPr lang="en-US"/>
              <a:t> id </a:t>
            </a:r>
            <a:r>
              <a:rPr lang="en-US" err="1"/>
              <a:t>eu</a:t>
            </a:r>
            <a:r>
              <a:rPr lang="en-US"/>
              <a:t> </a:t>
            </a:r>
            <a:r>
              <a:rPr lang="en-US" err="1"/>
              <a:t>nisl</a:t>
            </a:r>
            <a:r>
              <a:rPr lang="en-US"/>
              <a:t> </a:t>
            </a:r>
            <a:r>
              <a:rPr lang="en-US" err="1"/>
              <a:t>nunc</a:t>
            </a:r>
            <a:r>
              <a:rPr lang="en-US"/>
              <a:t> mi ipsum </a:t>
            </a:r>
            <a:r>
              <a:rPr lang="en-US" err="1"/>
              <a:t>faucibus</a:t>
            </a:r>
            <a:r>
              <a:rPr lang="en-US"/>
              <a:t>. </a:t>
            </a:r>
          </a:p>
          <a:p>
            <a:pPr lvl="4"/>
            <a:endParaRPr lang="en-US"/>
          </a:p>
        </p:txBody>
      </p:sp>
      <p:sp>
        <p:nvSpPr>
          <p:cNvPr id="7" name="Footer Placeholder 6">
            <a:extLst>
              <a:ext uri="{FF2B5EF4-FFF2-40B4-BE49-F238E27FC236}">
                <a16:creationId xmlns:a16="http://schemas.microsoft.com/office/drawing/2014/main" id="{DA38EC65-2C85-C046-9738-37708E947827}"/>
              </a:ext>
            </a:extLst>
          </p:cNvPr>
          <p:cNvSpPr>
            <a:spLocks noGrp="1"/>
          </p:cNvSpPr>
          <p:nvPr>
            <p:ph type="ftr" sz="quarter" idx="19"/>
          </p:nvPr>
        </p:nvSpPr>
        <p:spPr/>
        <p:txBody>
          <a:bodyPr/>
          <a:lstStyle/>
          <a:p>
            <a:endParaRPr lang="en-US"/>
          </a:p>
        </p:txBody>
      </p:sp>
      <p:sp>
        <p:nvSpPr>
          <p:cNvPr id="9" name="Slide Number Placeholder 8">
            <a:extLst>
              <a:ext uri="{FF2B5EF4-FFF2-40B4-BE49-F238E27FC236}">
                <a16:creationId xmlns:a16="http://schemas.microsoft.com/office/drawing/2014/main" id="{8B5F4566-2799-E844-91E1-99813A0D72D4}"/>
              </a:ext>
            </a:extLst>
          </p:cNvPr>
          <p:cNvSpPr>
            <a:spLocks noGrp="1"/>
          </p:cNvSpPr>
          <p:nvPr>
            <p:ph type="sldNum" sz="quarter" idx="20"/>
          </p:nvPr>
        </p:nvSpPr>
        <p:spPr/>
        <p:txBody>
          <a:body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422170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672213"/>
            <a:ext cx="7886700" cy="469175"/>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28651" y="1674448"/>
            <a:ext cx="7886700" cy="2718651"/>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36B19DA-7078-8248-93A9-40A85B001A1C}"/>
              </a:ext>
            </a:extLst>
          </p:cNvPr>
          <p:cNvCxnSpPr/>
          <p:nvPr userDrawn="1"/>
        </p:nvCxnSpPr>
        <p:spPr>
          <a:xfrm>
            <a:off x="302564" y="4715533"/>
            <a:ext cx="8538883"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530DC3D-BF7F-1F46-88ED-5ED2C1D507F8}"/>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199976" y="4687685"/>
            <a:ext cx="1342075" cy="492762"/>
          </a:xfrm>
          <a:prstGeom prst="rect">
            <a:avLst/>
          </a:prstGeom>
        </p:spPr>
      </p:pic>
      <p:sp>
        <p:nvSpPr>
          <p:cNvPr id="15" name="Rectangle 14">
            <a:extLst>
              <a:ext uri="{FF2B5EF4-FFF2-40B4-BE49-F238E27FC236}">
                <a16:creationId xmlns:a16="http://schemas.microsoft.com/office/drawing/2014/main" id="{A9FAD1C2-7B31-4845-82E3-2D766FA7E142}"/>
              </a:ext>
            </a:extLst>
          </p:cNvPr>
          <p:cNvSpPr/>
          <p:nvPr userDrawn="1"/>
        </p:nvSpPr>
        <p:spPr>
          <a:xfrm>
            <a:off x="-1" y="1"/>
            <a:ext cx="9144000" cy="139148"/>
          </a:xfrm>
          <a:prstGeom prst="rect">
            <a:avLst/>
          </a:prstGeom>
          <a:solidFill>
            <a:srgbClr val="C69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Footer Placeholder 3">
            <a:extLst>
              <a:ext uri="{FF2B5EF4-FFF2-40B4-BE49-F238E27FC236}">
                <a16:creationId xmlns:a16="http://schemas.microsoft.com/office/drawing/2014/main" id="{2113EB39-BDD5-3540-B088-F494392B9C65}"/>
              </a:ext>
            </a:extLst>
          </p:cNvPr>
          <p:cNvSpPr>
            <a:spLocks noGrp="1"/>
          </p:cNvSpPr>
          <p:nvPr>
            <p:ph type="ftr" sz="quarter" idx="3"/>
          </p:nvPr>
        </p:nvSpPr>
        <p:spPr>
          <a:xfrm>
            <a:off x="5618901" y="4763338"/>
            <a:ext cx="3086100" cy="274637"/>
          </a:xfrm>
          <a:prstGeom prst="rect">
            <a:avLst/>
          </a:prstGeom>
        </p:spPr>
        <p:txBody>
          <a:bodyPr vert="horz" lIns="91440" tIns="45720" rIns="91440" bIns="45720" rtlCol="0" anchor="ctr"/>
          <a:lstStyle>
            <a:lvl1pPr algn="r">
              <a:defRPr sz="700" b="0" i="0" spc="100" baseline="0">
                <a:solidFill>
                  <a:schemeClr val="tx1">
                    <a:tint val="75000"/>
                  </a:schemeClr>
                </a:solidFill>
                <a:latin typeface="Source Sans Pro" panose="020B0503030403020204" pitchFamily="34" charset="0"/>
              </a:defRPr>
            </a:lvl1pPr>
          </a:lstStyle>
          <a:p>
            <a:endParaRPr lang="en-US"/>
          </a:p>
        </p:txBody>
      </p:sp>
      <p:sp>
        <p:nvSpPr>
          <p:cNvPr id="5" name="Slide Number Placeholder 4">
            <a:extLst>
              <a:ext uri="{FF2B5EF4-FFF2-40B4-BE49-F238E27FC236}">
                <a16:creationId xmlns:a16="http://schemas.microsoft.com/office/drawing/2014/main" id="{706EE155-D1A5-5C42-B024-39462222F25F}"/>
              </a:ext>
            </a:extLst>
          </p:cNvPr>
          <p:cNvSpPr>
            <a:spLocks noGrp="1"/>
          </p:cNvSpPr>
          <p:nvPr>
            <p:ph type="sldNum" sz="quarter" idx="4"/>
          </p:nvPr>
        </p:nvSpPr>
        <p:spPr>
          <a:xfrm>
            <a:off x="8534399" y="4763338"/>
            <a:ext cx="408643" cy="274637"/>
          </a:xfrm>
          <a:prstGeom prst="rect">
            <a:avLst/>
          </a:prstGeom>
        </p:spPr>
        <p:txBody>
          <a:bodyPr vert="horz" lIns="91440" tIns="45720" rIns="91440" bIns="45720" rtlCol="0" anchor="ctr"/>
          <a:lstStyle>
            <a:lvl1pPr algn="r">
              <a:defRPr sz="700" b="0" i="0">
                <a:solidFill>
                  <a:schemeClr val="bg2">
                    <a:lumMod val="75000"/>
                  </a:schemeClr>
                </a:solidFill>
                <a:latin typeface="Source Sans Pro" panose="020B0503030403020204" pitchFamily="34" charset="0"/>
              </a:defRPr>
            </a:lvl1pPr>
          </a:lstStyle>
          <a:p>
            <a:r>
              <a:rPr lang="en-US"/>
              <a:t>/   </a:t>
            </a:r>
            <a:fld id="{6C7E6F33-74EE-5541-8108-8353B402F8C1}" type="slidenum">
              <a:rPr lang="en-US" smtClean="0"/>
              <a:pPr/>
              <a:t>‹#›</a:t>
            </a:fld>
            <a:endParaRPr lang="en-US"/>
          </a:p>
        </p:txBody>
      </p:sp>
    </p:spTree>
    <p:extLst>
      <p:ext uri="{BB962C8B-B14F-4D97-AF65-F5344CB8AC3E}">
        <p14:creationId xmlns:p14="http://schemas.microsoft.com/office/powerpoint/2010/main" val="867226214"/>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7" r:id="rId3"/>
    <p:sldLayoutId id="2147483661" r:id="rId4"/>
    <p:sldLayoutId id="2147483672" r:id="rId5"/>
    <p:sldLayoutId id="2147483662" r:id="rId6"/>
    <p:sldLayoutId id="2147483663" r:id="rId7"/>
    <p:sldLayoutId id="2147483685" r:id="rId8"/>
    <p:sldLayoutId id="2147483680" r:id="rId9"/>
    <p:sldLayoutId id="2147483687" r:id="rId10"/>
    <p:sldLayoutId id="2147483686" r:id="rId11"/>
    <p:sldLayoutId id="2147483688" r:id="rId12"/>
    <p:sldLayoutId id="2147483679" r:id="rId13"/>
    <p:sldLayoutId id="2147483689" r:id="rId14"/>
    <p:sldLayoutId id="2147483666" r:id="rId15"/>
    <p:sldLayoutId id="2147483675" r:id="rId16"/>
    <p:sldLayoutId id="2147483678" r:id="rId17"/>
    <p:sldLayoutId id="2147483684" r:id="rId18"/>
    <p:sldLayoutId id="2147483667" r:id="rId19"/>
    <p:sldLayoutId id="2147483681" r:id="rId20"/>
    <p:sldLayoutId id="2147483682" r:id="rId21"/>
    <p:sldLayoutId id="2147483683" r:id="rId22"/>
  </p:sldLayoutIdLst>
  <p:hf hdr="0" ftr="0" dt="0"/>
  <p:txStyles>
    <p:titleStyle>
      <a:lvl1pPr algn="ctr" defTabSz="685783" rtl="0" eaLnBrk="1" latinLnBrk="0" hangingPunct="1">
        <a:lnSpc>
          <a:spcPct val="90000"/>
        </a:lnSpc>
        <a:spcBef>
          <a:spcPct val="0"/>
        </a:spcBef>
        <a:buNone/>
        <a:defRPr sz="4000" kern="1200" spc="300" baseline="0">
          <a:solidFill>
            <a:schemeClr val="tx1"/>
          </a:solidFill>
          <a:latin typeface="Abolition" pitchFamily="2" charset="0"/>
          <a:ea typeface="+mj-ea"/>
          <a:cs typeface="+mj-cs"/>
        </a:defRPr>
      </a:lvl1pPr>
    </p:titleStyle>
    <p:bodyStyle>
      <a:lvl1pPr marL="0" indent="0" algn="l" defTabSz="685783" rtl="0" eaLnBrk="1" latinLnBrk="0" hangingPunct="1">
        <a:lnSpc>
          <a:spcPct val="90000"/>
        </a:lnSpc>
        <a:spcBef>
          <a:spcPts val="750"/>
        </a:spcBef>
        <a:buSzPct val="75000"/>
        <a:buFont typeface="Arial" panose="020B0604020202020204" pitchFamily="34" charset="0"/>
        <a:buNone/>
        <a:defRPr sz="1400" b="0" i="0" kern="800" cap="none" spc="20" baseline="0">
          <a:solidFill>
            <a:schemeClr val="tx1"/>
          </a:solidFill>
          <a:latin typeface="Source Sans Pro" panose="020B0503030403020204" pitchFamily="34" charset="0"/>
          <a:ea typeface="+mn-ea"/>
          <a:cs typeface="+mn-cs"/>
        </a:defRPr>
      </a:lvl1pPr>
      <a:lvl2pPr marL="342892" indent="0" algn="l" defTabSz="685783" rtl="0" eaLnBrk="1" latinLnBrk="0" hangingPunct="1">
        <a:lnSpc>
          <a:spcPct val="90000"/>
        </a:lnSpc>
        <a:spcBef>
          <a:spcPts val="375"/>
        </a:spcBef>
        <a:buSzPct val="75000"/>
        <a:buFont typeface="Arial" panose="020B0604020202020204" pitchFamily="34" charset="0"/>
        <a:buNone/>
        <a:defRPr sz="1200" b="0" i="0" kern="1200" spc="20" baseline="0">
          <a:solidFill>
            <a:schemeClr val="tx1"/>
          </a:solidFill>
          <a:latin typeface="Source Sans Pro" panose="020B0503030403020204" pitchFamily="34" charset="0"/>
          <a:ea typeface="+mn-ea"/>
          <a:cs typeface="+mn-cs"/>
        </a:defRPr>
      </a:lvl2pPr>
      <a:lvl3pPr marL="685783" indent="0" algn="l" defTabSz="685783" rtl="0" eaLnBrk="1" latinLnBrk="0" hangingPunct="1">
        <a:lnSpc>
          <a:spcPct val="90000"/>
        </a:lnSpc>
        <a:spcBef>
          <a:spcPts val="375"/>
        </a:spcBef>
        <a:buSzPct val="75000"/>
        <a:buFont typeface="Arial" panose="020B0604020202020204" pitchFamily="34" charset="0"/>
        <a:buNone/>
        <a:defRPr sz="1200" b="0" i="0" kern="1200" spc="100" baseline="0">
          <a:solidFill>
            <a:schemeClr val="tx1"/>
          </a:solidFill>
          <a:latin typeface="Source Sans Pro Light" panose="020B0403030403020204" pitchFamily="34" charset="0"/>
          <a:ea typeface="+mn-ea"/>
          <a:cs typeface="+mn-cs"/>
        </a:defRPr>
      </a:lvl3pPr>
      <a:lvl4pPr marL="1028675" indent="0" algn="l" defTabSz="685783" rtl="0" eaLnBrk="1" latinLnBrk="0" hangingPunct="1">
        <a:lnSpc>
          <a:spcPct val="90000"/>
        </a:lnSpc>
        <a:spcBef>
          <a:spcPts val="375"/>
        </a:spcBef>
        <a:buSzPct val="75000"/>
        <a:buFont typeface="Arial" panose="020B0604020202020204" pitchFamily="34" charset="0"/>
        <a:buNone/>
        <a:defRPr sz="1000" b="0" i="0" kern="1200" spc="0" baseline="0">
          <a:solidFill>
            <a:schemeClr val="tx1"/>
          </a:solidFill>
          <a:latin typeface="Source Sans Pro Light" panose="020B0403030403020204" pitchFamily="34" charset="0"/>
          <a:ea typeface="+mn-ea"/>
          <a:cs typeface="+mn-cs"/>
        </a:defRPr>
      </a:lvl4pPr>
      <a:lvl5pPr marL="1371566" indent="0" algn="l" defTabSz="685783" rtl="0" eaLnBrk="1" latinLnBrk="0" hangingPunct="1">
        <a:lnSpc>
          <a:spcPct val="90000"/>
        </a:lnSpc>
        <a:spcBef>
          <a:spcPts val="375"/>
        </a:spcBef>
        <a:buSzPct val="75000"/>
        <a:buFont typeface="Arial" panose="020B0604020202020204" pitchFamily="34" charset="0"/>
        <a:buNone/>
        <a:defRPr sz="800" b="0" i="0" kern="1200">
          <a:solidFill>
            <a:schemeClr val="tx1"/>
          </a:solidFill>
          <a:latin typeface="Source Sans Pro" panose="020B0503030403020204" pitchFamily="34" charset="0"/>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1.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customXml" Target="../ink/ink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emehiel/Horizon/wiki/Academic-Documentatio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body" sz="quarter" idx="10"/>
          </p:nvPr>
        </p:nvSpPr>
        <p:spPr>
          <a:xfrm>
            <a:off x="473213" y="456402"/>
            <a:ext cx="8539305" cy="1963737"/>
          </a:xfrm>
        </p:spPr>
        <p:txBody>
          <a:bodyPr>
            <a:noAutofit/>
          </a:bodyPr>
          <a:lstStyle/>
          <a:p>
            <a:r>
              <a:rPr lang="en-US" dirty="0"/>
              <a:t>The Horizon Simulation Framework</a:t>
            </a:r>
          </a:p>
        </p:txBody>
      </p:sp>
      <p:sp>
        <p:nvSpPr>
          <p:cNvPr id="5" name="Text Placeholder 4">
            <a:extLst>
              <a:ext uri="{FF2B5EF4-FFF2-40B4-BE49-F238E27FC236}">
                <a16:creationId xmlns:a16="http://schemas.microsoft.com/office/drawing/2014/main" id="{79571F54-B185-43A9-BC22-81407AC575EF}"/>
              </a:ext>
            </a:extLst>
          </p:cNvPr>
          <p:cNvSpPr>
            <a:spLocks noGrp="1"/>
          </p:cNvSpPr>
          <p:nvPr>
            <p:ph type="body" sz="quarter" idx="11"/>
          </p:nvPr>
        </p:nvSpPr>
        <p:spPr>
          <a:xfrm>
            <a:off x="473213" y="2904118"/>
            <a:ext cx="4373705" cy="520399"/>
          </a:xfrm>
        </p:spPr>
        <p:txBody>
          <a:bodyPr/>
          <a:lstStyle/>
          <a:p>
            <a:r>
              <a:rPr lang="en-US" dirty="0"/>
              <a:t>Eric Mehiel (Dr. M. or Sim Master Mehiel)</a:t>
            </a:r>
          </a:p>
          <a:p>
            <a:r>
              <a:rPr lang="en-US" dirty="0"/>
              <a:t>(he/him/his – ally)</a:t>
            </a:r>
          </a:p>
          <a:p>
            <a:endParaRPr lang="en-US" dirty="0"/>
          </a:p>
        </p:txBody>
      </p:sp>
    </p:spTree>
    <p:extLst>
      <p:ext uri="{BB962C8B-B14F-4D97-AF65-F5344CB8AC3E}">
        <p14:creationId xmlns:p14="http://schemas.microsoft.com/office/powerpoint/2010/main" val="2815668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476" y="3260849"/>
            <a:ext cx="4262765" cy="127883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476" y="682054"/>
            <a:ext cx="4243974" cy="124994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476" y="1946791"/>
            <a:ext cx="4243974" cy="1273193"/>
          </a:xfrm>
          <a:prstGeom prst="rect">
            <a:avLst/>
          </a:prstGeom>
        </p:spPr>
      </p:pic>
      <p:sp>
        <p:nvSpPr>
          <p:cNvPr id="5" name="Title 4"/>
          <p:cNvSpPr>
            <a:spLocks noGrp="1"/>
          </p:cNvSpPr>
          <p:nvPr>
            <p:ph type="title"/>
          </p:nvPr>
        </p:nvSpPr>
        <p:spPr/>
        <p:txBody>
          <a:bodyPr/>
          <a:lstStyle/>
          <a:p>
            <a:r>
              <a:rPr lang="en-US" dirty="0"/>
              <a:t>Asset 1 Data</a:t>
            </a:r>
          </a:p>
        </p:txBody>
      </p:sp>
      <p:sp>
        <p:nvSpPr>
          <p:cNvPr id="7" name="Slide Number Placeholder 6">
            <a:extLst>
              <a:ext uri="{FF2B5EF4-FFF2-40B4-BE49-F238E27FC236}">
                <a16:creationId xmlns:a16="http://schemas.microsoft.com/office/drawing/2014/main" id="{3037B79A-2090-4350-934A-0003440FB781}"/>
              </a:ext>
            </a:extLst>
          </p:cNvPr>
          <p:cNvSpPr>
            <a:spLocks noGrp="1"/>
          </p:cNvSpPr>
          <p:nvPr>
            <p:ph type="sldNum" sz="quarter" idx="11"/>
          </p:nvPr>
        </p:nvSpPr>
        <p:spPr/>
        <p:txBody>
          <a:bodyPr/>
          <a:lstStyle/>
          <a:p>
            <a:r>
              <a:rPr lang="en-US"/>
              <a:t>/   </a:t>
            </a:r>
            <a:fld id="{6C7E6F33-74EE-5541-8108-8353B402F8C1}" type="slidenum">
              <a:rPr lang="en-US" smtClean="0"/>
              <a:pPr/>
              <a:t>10</a:t>
            </a:fld>
            <a:endParaRPr lang="en-US"/>
          </a:p>
        </p:txBody>
      </p:sp>
    </p:spTree>
    <p:extLst>
      <p:ext uri="{BB962C8B-B14F-4D97-AF65-F5344CB8AC3E}">
        <p14:creationId xmlns:p14="http://schemas.microsoft.com/office/powerpoint/2010/main" val="2153747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564" y="583172"/>
            <a:ext cx="4272160" cy="125839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88" y="3129206"/>
            <a:ext cx="4303925" cy="12911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602" y="1841570"/>
            <a:ext cx="4292122" cy="1287637"/>
          </a:xfrm>
          <a:prstGeom prst="rect">
            <a:avLst/>
          </a:prstGeom>
        </p:spPr>
      </p:pic>
      <p:sp>
        <p:nvSpPr>
          <p:cNvPr id="5" name="Title 4"/>
          <p:cNvSpPr>
            <a:spLocks noGrp="1"/>
          </p:cNvSpPr>
          <p:nvPr>
            <p:ph type="title"/>
          </p:nvPr>
        </p:nvSpPr>
        <p:spPr/>
        <p:txBody>
          <a:bodyPr/>
          <a:lstStyle/>
          <a:p>
            <a:r>
              <a:rPr lang="en-US" dirty="0"/>
              <a:t>Asset 2 Data</a:t>
            </a:r>
          </a:p>
        </p:txBody>
      </p:sp>
      <p:sp>
        <p:nvSpPr>
          <p:cNvPr id="7" name="Slide Number Placeholder 6">
            <a:extLst>
              <a:ext uri="{FF2B5EF4-FFF2-40B4-BE49-F238E27FC236}">
                <a16:creationId xmlns:a16="http://schemas.microsoft.com/office/drawing/2014/main" id="{9647F2F8-185F-43D1-800C-D5224BFBD4ED}"/>
              </a:ext>
            </a:extLst>
          </p:cNvPr>
          <p:cNvSpPr>
            <a:spLocks noGrp="1"/>
          </p:cNvSpPr>
          <p:nvPr>
            <p:ph type="sldNum" sz="quarter" idx="11"/>
          </p:nvPr>
        </p:nvSpPr>
        <p:spPr/>
        <p:txBody>
          <a:bodyPr/>
          <a:lstStyle/>
          <a:p>
            <a:r>
              <a:rPr lang="en-US"/>
              <a:t>/   </a:t>
            </a:r>
            <a:fld id="{6C7E6F33-74EE-5541-8108-8353B402F8C1}" type="slidenum">
              <a:rPr lang="en-US" smtClean="0"/>
              <a:pPr/>
              <a:t>11</a:t>
            </a:fld>
            <a:endParaRPr lang="en-US"/>
          </a:p>
        </p:txBody>
      </p:sp>
    </p:spTree>
    <p:extLst>
      <p:ext uri="{BB962C8B-B14F-4D97-AF65-F5344CB8AC3E}">
        <p14:creationId xmlns:p14="http://schemas.microsoft.com/office/powerpoint/2010/main" val="1226368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254" y="3239770"/>
            <a:ext cx="4309541" cy="129286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254" y="682054"/>
            <a:ext cx="4309540" cy="12696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255" y="1960119"/>
            <a:ext cx="4309540" cy="1292862"/>
          </a:xfrm>
          <a:prstGeom prst="rect">
            <a:avLst/>
          </a:prstGeom>
        </p:spPr>
      </p:pic>
      <p:sp>
        <p:nvSpPr>
          <p:cNvPr id="5" name="Title 4"/>
          <p:cNvSpPr>
            <a:spLocks noGrp="1"/>
          </p:cNvSpPr>
          <p:nvPr>
            <p:ph type="title"/>
          </p:nvPr>
        </p:nvSpPr>
        <p:spPr/>
        <p:txBody>
          <a:bodyPr/>
          <a:lstStyle/>
          <a:p>
            <a:r>
              <a:rPr lang="en-US" dirty="0"/>
              <a:t>Asset 2 Data</a:t>
            </a:r>
          </a:p>
        </p:txBody>
      </p:sp>
      <p:sp>
        <p:nvSpPr>
          <p:cNvPr id="7" name="Slide Number Placeholder 6">
            <a:extLst>
              <a:ext uri="{FF2B5EF4-FFF2-40B4-BE49-F238E27FC236}">
                <a16:creationId xmlns:a16="http://schemas.microsoft.com/office/drawing/2014/main" id="{C041AC64-825F-4F8A-B11A-243311F15A41}"/>
              </a:ext>
            </a:extLst>
          </p:cNvPr>
          <p:cNvSpPr>
            <a:spLocks noGrp="1"/>
          </p:cNvSpPr>
          <p:nvPr>
            <p:ph type="sldNum" sz="quarter" idx="11"/>
          </p:nvPr>
        </p:nvSpPr>
        <p:spPr/>
        <p:txBody>
          <a:bodyPr/>
          <a:lstStyle/>
          <a:p>
            <a:r>
              <a:rPr lang="en-US"/>
              <a:t>/   </a:t>
            </a:r>
            <a:fld id="{6C7E6F33-74EE-5541-8108-8353B402F8C1}" type="slidenum">
              <a:rPr lang="en-US" smtClean="0"/>
              <a:pPr/>
              <a:t>12</a:t>
            </a:fld>
            <a:endParaRPr lang="en-US"/>
          </a:p>
        </p:txBody>
      </p:sp>
    </p:spTree>
    <p:extLst>
      <p:ext uri="{BB962C8B-B14F-4D97-AF65-F5344CB8AC3E}">
        <p14:creationId xmlns:p14="http://schemas.microsoft.com/office/powerpoint/2010/main" val="276263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188F95B-53BF-216F-5FD0-94FA159F7DDF}"/>
              </a:ext>
            </a:extLst>
          </p:cNvPr>
          <p:cNvSpPr>
            <a:spLocks noGrp="1"/>
          </p:cNvSpPr>
          <p:nvPr>
            <p:ph type="body" sz="quarter" idx="13"/>
          </p:nvPr>
        </p:nvSpPr>
        <p:spPr>
          <a:xfrm>
            <a:off x="1465327" y="1148326"/>
            <a:ext cx="5856515" cy="382110"/>
          </a:xfrm>
        </p:spPr>
        <p:txBody>
          <a:bodyPr/>
          <a:lstStyle/>
          <a:p>
            <a:r>
              <a:rPr lang="en-US" dirty="0"/>
              <a:t>HSF is a hybrid Discrete Event Simulator, except… </a:t>
            </a:r>
          </a:p>
        </p:txBody>
      </p:sp>
      <p:sp>
        <p:nvSpPr>
          <p:cNvPr id="6" name="Text Placeholder 5">
            <a:extLst>
              <a:ext uri="{FF2B5EF4-FFF2-40B4-BE49-F238E27FC236}">
                <a16:creationId xmlns:a16="http://schemas.microsoft.com/office/drawing/2014/main" id="{73F4DD01-F339-7913-CD72-4BBCAD27F2A9}"/>
              </a:ext>
            </a:extLst>
          </p:cNvPr>
          <p:cNvSpPr>
            <a:spLocks noGrp="1"/>
          </p:cNvSpPr>
          <p:nvPr>
            <p:ph type="body" sz="quarter" idx="15"/>
          </p:nvPr>
        </p:nvSpPr>
        <p:spPr>
          <a:xfrm>
            <a:off x="1465327" y="1530437"/>
            <a:ext cx="5856515" cy="3232901"/>
          </a:xfrm>
        </p:spPr>
        <p:txBody>
          <a:bodyPr/>
          <a:lstStyle/>
          <a:p>
            <a:r>
              <a:rPr lang="en-US" dirty="0"/>
              <a:t>HSF uses Dynamic Programming to search the multiverse of possible schedules that can be generated</a:t>
            </a:r>
          </a:p>
          <a:p>
            <a:r>
              <a:rPr lang="en-US" dirty="0"/>
              <a:t>HSF uses a constant time advance function to search for possible tasks to schedule</a:t>
            </a:r>
          </a:p>
          <a:p>
            <a:pPr lvl="1"/>
            <a:r>
              <a:rPr lang="en-US" dirty="0"/>
              <a:t>In this case, tasks are allowed to start any time within an ‘Access’ window</a:t>
            </a:r>
          </a:p>
          <a:p>
            <a:pPr lvl="1"/>
            <a:r>
              <a:rPr lang="en-US" dirty="0"/>
              <a:t>Once a task start time is determined, a new event is proposed for scheduling</a:t>
            </a:r>
          </a:p>
          <a:p>
            <a:r>
              <a:rPr lang="en-US" dirty="0"/>
              <a:t>The scheduler passes a current schedule and proposed event (a task at a time) to the system model for evaluation</a:t>
            </a:r>
          </a:p>
          <a:p>
            <a:pPr lvl="1"/>
            <a:r>
              <a:rPr lang="en-US" dirty="0"/>
              <a:t>The model acts as a state transition function</a:t>
            </a:r>
          </a:p>
          <a:p>
            <a:r>
              <a:rPr lang="en-US" dirty="0"/>
              <a:t>The details of how the model works is defined by the user, hence almost any system model can be used in HSF</a:t>
            </a:r>
          </a:p>
          <a:p>
            <a:pPr lvl="1"/>
            <a:r>
              <a:rPr lang="en-US" dirty="0"/>
              <a:t>Even Agent Based Models</a:t>
            </a:r>
          </a:p>
        </p:txBody>
      </p:sp>
      <p:sp>
        <p:nvSpPr>
          <p:cNvPr id="4" name="Title 3">
            <a:extLst>
              <a:ext uri="{FF2B5EF4-FFF2-40B4-BE49-F238E27FC236}">
                <a16:creationId xmlns:a16="http://schemas.microsoft.com/office/drawing/2014/main" id="{A08D6715-3DAD-BE7C-FB7E-396A29BC158C}"/>
              </a:ext>
            </a:extLst>
          </p:cNvPr>
          <p:cNvSpPr>
            <a:spLocks noGrp="1"/>
          </p:cNvSpPr>
          <p:nvPr>
            <p:ph type="title"/>
          </p:nvPr>
        </p:nvSpPr>
        <p:spPr/>
        <p:txBody>
          <a:bodyPr/>
          <a:lstStyle/>
          <a:p>
            <a:r>
              <a:rPr lang="en-US" dirty="0"/>
              <a:t>How Does Horizon Work?</a:t>
            </a:r>
          </a:p>
        </p:txBody>
      </p:sp>
      <p:sp>
        <p:nvSpPr>
          <p:cNvPr id="3" name="Slide Number Placeholder 2">
            <a:extLst>
              <a:ext uri="{FF2B5EF4-FFF2-40B4-BE49-F238E27FC236}">
                <a16:creationId xmlns:a16="http://schemas.microsoft.com/office/drawing/2014/main" id="{DEFA8AC6-BD85-C2BE-C5C6-774CB132ECB3}"/>
              </a:ext>
            </a:extLst>
          </p:cNvPr>
          <p:cNvSpPr>
            <a:spLocks noGrp="1"/>
          </p:cNvSpPr>
          <p:nvPr>
            <p:ph type="sldNum" sz="quarter" idx="17"/>
          </p:nvPr>
        </p:nvSpPr>
        <p:spPr/>
        <p:txBody>
          <a:bodyPr/>
          <a:lstStyle/>
          <a:p>
            <a:r>
              <a:rPr lang="en-US"/>
              <a:t>/   </a:t>
            </a:r>
            <a:fld id="{6C7E6F33-74EE-5541-8108-8353B402F8C1}" type="slidenum">
              <a:rPr lang="en-US" smtClean="0"/>
              <a:pPr/>
              <a:t>13</a:t>
            </a:fld>
            <a:endParaRPr lang="en-US"/>
          </a:p>
        </p:txBody>
      </p:sp>
    </p:spTree>
    <p:extLst>
      <p:ext uri="{BB962C8B-B14F-4D97-AF65-F5344CB8AC3E}">
        <p14:creationId xmlns:p14="http://schemas.microsoft.com/office/powerpoint/2010/main" val="144935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A993-5E13-CB1A-4429-632BB5DC377D}"/>
              </a:ext>
            </a:extLst>
          </p:cNvPr>
          <p:cNvSpPr>
            <a:spLocks noGrp="1"/>
          </p:cNvSpPr>
          <p:nvPr>
            <p:ph type="title"/>
          </p:nvPr>
        </p:nvSpPr>
        <p:spPr>
          <a:xfrm>
            <a:off x="256721" y="670101"/>
            <a:ext cx="2809209" cy="1464518"/>
          </a:xfrm>
        </p:spPr>
        <p:txBody>
          <a:bodyPr/>
          <a:lstStyle/>
          <a:p>
            <a:r>
              <a:rPr lang="en-US" dirty="0"/>
              <a:t>HSF Algorithm</a:t>
            </a:r>
          </a:p>
        </p:txBody>
      </p:sp>
      <p:sp>
        <p:nvSpPr>
          <p:cNvPr id="3" name="Slide Number Placeholder 2">
            <a:extLst>
              <a:ext uri="{FF2B5EF4-FFF2-40B4-BE49-F238E27FC236}">
                <a16:creationId xmlns:a16="http://schemas.microsoft.com/office/drawing/2014/main" id="{E40FD9E4-F533-EA9C-1120-23B17C8FC7DA}"/>
              </a:ext>
            </a:extLst>
          </p:cNvPr>
          <p:cNvSpPr>
            <a:spLocks noGrp="1"/>
          </p:cNvSpPr>
          <p:nvPr>
            <p:ph type="sldNum" sz="quarter" idx="11"/>
          </p:nvPr>
        </p:nvSpPr>
        <p:spPr/>
        <p:txBody>
          <a:bodyPr/>
          <a:lstStyle/>
          <a:p>
            <a:r>
              <a:rPr lang="en-US"/>
              <a:t>/   </a:t>
            </a:r>
            <a:fld id="{6C7E6F33-74EE-5541-8108-8353B402F8C1}" type="slidenum">
              <a:rPr lang="en-US" smtClean="0"/>
              <a:pPr/>
              <a:t>14</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69F670B-0639-8A1B-5BB9-657BBD411194}"/>
                  </a:ext>
                </a:extLst>
              </p:cNvPr>
              <p:cNvSpPr txBox="1"/>
              <p:nvPr/>
            </p:nvSpPr>
            <p:spPr>
              <a:xfrm>
                <a:off x="3480815" y="284446"/>
                <a:ext cx="5603419" cy="4770537"/>
              </a:xfrm>
              <a:prstGeom prst="rect">
                <a:avLst/>
              </a:prstGeom>
              <a:noFill/>
            </p:spPr>
            <p:txBody>
              <a:bodyPr wrap="square">
                <a:spAutoFit/>
              </a:bodyPr>
              <a:lstStyle/>
              <a:p>
                <a:r>
                  <a:rPr lang="en-US" sz="1600" i="1" dirty="0"/>
                  <a:t>For each timestep, </a:t>
                </a:r>
                <a14:m>
                  <m:oMath xmlns:m="http://schemas.openxmlformats.org/officeDocument/2006/math">
                    <m:r>
                      <a:rPr lang="en-US" sz="1600" i="1" dirty="0" smtClean="0">
                        <a:latin typeface="Cambria Math" panose="02040503050406030204" pitchFamily="18" charset="0"/>
                      </a:rPr>
                      <m:t>𝑘</m:t>
                    </m:r>
                  </m:oMath>
                </a14:m>
                <a:endParaRPr lang="en-US" sz="1600" i="1" dirty="0"/>
              </a:p>
              <a:p>
                <a:r>
                  <a:rPr lang="en-US" sz="1600" b="1" dirty="0"/>
                  <a:t>input</a:t>
                </a:r>
                <a:r>
                  <a:rPr lang="en-US" sz="1600" dirty="0"/>
                  <a:t> : All possible schedules from </a:t>
                </a: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𝑡</m:t>
                        </m:r>
                      </m:e>
                      <m:sub>
                        <m:r>
                          <a:rPr lang="en-US" sz="1600" i="1" dirty="0" smtClean="0">
                            <a:latin typeface="Cambria Math" panose="02040503050406030204" pitchFamily="18" charset="0"/>
                          </a:rPr>
                          <m:t>0</m:t>
                        </m:r>
                      </m:sub>
                    </m:sSub>
                  </m:oMath>
                </a14:m>
                <a:r>
                  <a:rPr lang="en-US" sz="1600" dirty="0"/>
                  <a:t> to </a:t>
                </a: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𝑡</m:t>
                        </m:r>
                      </m:e>
                      <m:sub>
                        <m:r>
                          <a:rPr lang="en-US" sz="1600" i="1" dirty="0" smtClean="0">
                            <a:latin typeface="Cambria Math" panose="02040503050406030204" pitchFamily="18" charset="0"/>
                          </a:rPr>
                          <m:t>𝑘</m:t>
                        </m:r>
                      </m:sub>
                    </m:sSub>
                  </m:oMath>
                </a14:m>
                <a:endParaRPr lang="en-US" sz="1600" dirty="0"/>
              </a:p>
              <a:p>
                <a:r>
                  <a:rPr lang="en-US" sz="1600" b="1" dirty="0"/>
                  <a:t>output</a:t>
                </a:r>
                <a:r>
                  <a:rPr lang="en-US" sz="1600" dirty="0"/>
                  <a:t>: All possible schedules from </a:t>
                </a: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𝑡</m:t>
                        </m:r>
                      </m:e>
                      <m:sub>
                        <m:r>
                          <a:rPr lang="en-US" sz="1600" b="0" i="1" dirty="0" smtClean="0">
                            <a:latin typeface="Cambria Math" panose="02040503050406030204" pitchFamily="18" charset="0"/>
                          </a:rPr>
                          <m:t>0</m:t>
                        </m:r>
                      </m:sub>
                    </m:sSub>
                  </m:oMath>
                </a14:m>
                <a:r>
                  <a:rPr lang="en-US" sz="1600" dirty="0"/>
                  <a:t> to </a:t>
                </a: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𝑡</m:t>
                        </m:r>
                      </m:e>
                      <m:sub>
                        <m:r>
                          <a:rPr lang="en-US" sz="1600" b="0" i="1" dirty="0" smtClean="0">
                            <a:latin typeface="Cambria Math" panose="02040503050406030204" pitchFamily="18" charset="0"/>
                          </a:rPr>
                          <m:t>𝑘</m:t>
                        </m:r>
                        <m:r>
                          <a:rPr lang="en-US" sz="1600" b="0" i="1" dirty="0" smtClean="0">
                            <a:latin typeface="Cambria Math" panose="02040503050406030204" pitchFamily="18" charset="0"/>
                          </a:rPr>
                          <m:t>+1</m:t>
                        </m:r>
                      </m:sub>
                    </m:sSub>
                  </m:oMath>
                </a14:m>
                <a:endParaRPr lang="en-US" sz="1600" dirty="0"/>
              </a:p>
              <a:p>
                <a:r>
                  <a:rPr lang="en-US" sz="1600" i="1" dirty="0"/>
                  <a:t>Generate list of all possible tasks that can be performed at </a:t>
                </a: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𝑡</m:t>
                        </m:r>
                      </m:e>
                      <m:sub>
                        <m:r>
                          <a:rPr lang="en-US" sz="1600" i="1" dirty="0" smtClean="0">
                            <a:latin typeface="Cambria Math" panose="02040503050406030204" pitchFamily="18" charset="0"/>
                          </a:rPr>
                          <m:t>𝑘</m:t>
                        </m:r>
                        <m:r>
                          <a:rPr lang="en-US" sz="1600" b="0" i="1" dirty="0" smtClean="0">
                            <a:latin typeface="Cambria Math" panose="02040503050406030204" pitchFamily="18" charset="0"/>
                          </a:rPr>
                          <m:t>+1</m:t>
                        </m:r>
                      </m:sub>
                    </m:sSub>
                  </m:oMath>
                </a14:m>
                <a:endParaRPr lang="en-US" sz="1600" i="1" dirty="0"/>
              </a:p>
              <a:p>
                <a:endParaRPr lang="en-US" sz="1600" b="1" dirty="0"/>
              </a:p>
              <a:p>
                <a:r>
                  <a:rPr lang="en-US" sz="1600" b="1" dirty="0"/>
                  <a:t>foreach</a:t>
                </a:r>
                <a:r>
                  <a:rPr lang="en-US" sz="1600" dirty="0"/>
                  <a:t> schedule </a:t>
                </a:r>
                <a14:m>
                  <m:oMath xmlns:m="http://schemas.openxmlformats.org/officeDocument/2006/math">
                    <m:r>
                      <a:rPr lang="en-US" sz="1600" i="1" dirty="0" smtClean="0">
                        <a:latin typeface="Cambria Math" panose="02040503050406030204" pitchFamily="18" charset="0"/>
                      </a:rPr>
                      <m:t>𝑠</m:t>
                    </m:r>
                  </m:oMath>
                </a14:m>
                <a:r>
                  <a:rPr lang="en-US" sz="1600" dirty="0"/>
                  <a:t> of all possible schedules </a:t>
                </a:r>
                <a:r>
                  <a:rPr lang="en-US" sz="1600" b="1" dirty="0"/>
                  <a:t>do</a:t>
                </a:r>
              </a:p>
              <a:p>
                <a:pPr lvl="1"/>
                <a:r>
                  <a:rPr lang="en-US" sz="1600" b="1" dirty="0"/>
                  <a:t>foreach</a:t>
                </a:r>
                <a:r>
                  <a:rPr lang="en-US" sz="1600" dirty="0"/>
                  <a:t> task </a:t>
                </a:r>
                <a14:m>
                  <m:oMath xmlns:m="http://schemas.openxmlformats.org/officeDocument/2006/math">
                    <m:r>
                      <a:rPr lang="en-US" sz="1600" i="1" dirty="0" smtClean="0">
                        <a:latin typeface="Cambria Math" panose="02040503050406030204" pitchFamily="18" charset="0"/>
                      </a:rPr>
                      <m:t>𝑡</m:t>
                    </m:r>
                  </m:oMath>
                </a14:m>
                <a:r>
                  <a:rPr lang="en-US" sz="1600" dirty="0"/>
                  <a:t> of all possible tasks </a:t>
                </a:r>
                <a:r>
                  <a:rPr lang="en-US" sz="1600" b="1" dirty="0"/>
                  <a:t>do</a:t>
                </a:r>
              </a:p>
              <a:p>
                <a:pPr lvl="2"/>
                <a14:m>
                  <m:oMath xmlns:m="http://schemas.openxmlformats.org/officeDocument/2006/math">
                    <m:r>
                      <a:rPr lang="en-US" sz="1600" i="1" dirty="0" smtClean="0">
                        <a:latin typeface="Cambria Math" panose="02040503050406030204" pitchFamily="18" charset="0"/>
                      </a:rPr>
                      <m:t>𝑟</m:t>
                    </m:r>
                    <m:r>
                      <a:rPr lang="en-US" sz="1600" i="1" dirty="0" smtClean="0">
                        <a:latin typeface="Cambria Math" panose="02040503050406030204" pitchFamily="18" charset="0"/>
                      </a:rPr>
                      <m:t>← </m:t>
                    </m:r>
                  </m:oMath>
                </a14:m>
                <a:r>
                  <a:rPr lang="en-US" sz="1600" i="1" dirty="0" err="1"/>
                  <a:t>SafeCopy</a:t>
                </a:r>
                <a:r>
                  <a:rPr lang="en-US" sz="1600" dirty="0"/>
                  <a:t>(</a:t>
                </a:r>
                <a14:m>
                  <m:oMath xmlns:m="http://schemas.openxmlformats.org/officeDocument/2006/math">
                    <m:r>
                      <a:rPr lang="en-US" sz="1600" i="1" dirty="0" smtClean="0">
                        <a:latin typeface="Cambria Math" panose="02040503050406030204" pitchFamily="18" charset="0"/>
                      </a:rPr>
                      <m:t>𝑠</m:t>
                    </m:r>
                  </m:oMath>
                </a14:m>
                <a:r>
                  <a:rPr lang="en-US" sz="1600" dirty="0"/>
                  <a:t>);</a:t>
                </a:r>
              </a:p>
              <a:p>
                <a:pPr lvl="2"/>
                <a14:m>
                  <m:oMath xmlns:m="http://schemas.openxmlformats.org/officeDocument/2006/math">
                    <m:r>
                      <a:rPr lang="en-US" sz="1600" i="1" dirty="0" smtClean="0">
                        <a:latin typeface="Cambria Math" panose="02040503050406030204" pitchFamily="18" charset="0"/>
                      </a:rPr>
                      <m:t>𝑟</m:t>
                    </m:r>
                    <m:r>
                      <a:rPr lang="en-US" sz="1600" i="1" dirty="0" smtClean="0">
                        <a:latin typeface="Cambria Math" panose="02040503050406030204" pitchFamily="18" charset="0"/>
                      </a:rPr>
                      <m:t>← </m:t>
                    </m:r>
                  </m:oMath>
                </a14:m>
                <a:r>
                  <a:rPr lang="en-US" sz="1600" i="1" dirty="0"/>
                  <a:t>AddNewTask</a:t>
                </a:r>
                <a:r>
                  <a:rPr lang="en-US" sz="1600" dirty="0"/>
                  <a:t>(</a:t>
                </a:r>
                <a14:m>
                  <m:oMath xmlns:m="http://schemas.openxmlformats.org/officeDocument/2006/math">
                    <m:r>
                      <a:rPr lang="en-US" sz="1600" i="1" dirty="0" smtClean="0">
                        <a:latin typeface="Cambria Math" panose="02040503050406030204" pitchFamily="18" charset="0"/>
                      </a:rPr>
                      <m:t>𝑡</m:t>
                    </m:r>
                  </m:oMath>
                </a14:m>
                <a:r>
                  <a:rPr lang="en-US" sz="1600" dirty="0"/>
                  <a:t>);</a:t>
                </a:r>
              </a:p>
              <a:p>
                <a:pPr lvl="2"/>
                <a:r>
                  <a:rPr lang="en-US" sz="1600" dirty="0"/>
                  <a:t>Add </a:t>
                </a:r>
                <a14:m>
                  <m:oMath xmlns:m="http://schemas.openxmlformats.org/officeDocument/2006/math">
                    <m:r>
                      <a:rPr lang="en-US" sz="1600" i="1" dirty="0" smtClean="0">
                        <a:latin typeface="Cambria Math" panose="02040503050406030204" pitchFamily="18" charset="0"/>
                      </a:rPr>
                      <m:t>𝑟</m:t>
                    </m:r>
                  </m:oMath>
                </a14:m>
                <a:r>
                  <a:rPr lang="en-US" sz="1600" dirty="0"/>
                  <a:t> to the list of all possible schedules</a:t>
                </a:r>
              </a:p>
              <a:p>
                <a:r>
                  <a:rPr lang="en-US" sz="1600" b="1" dirty="0"/>
                  <a:t>foreach</a:t>
                </a:r>
                <a:r>
                  <a:rPr lang="en-US" sz="1600" dirty="0"/>
                  <a:t> schedule </a:t>
                </a:r>
                <a14:m>
                  <m:oMath xmlns:m="http://schemas.openxmlformats.org/officeDocument/2006/math">
                    <m:r>
                      <a:rPr lang="en-US" sz="1600" i="1" dirty="0" smtClean="0">
                        <a:latin typeface="Cambria Math" panose="02040503050406030204" pitchFamily="18" charset="0"/>
                      </a:rPr>
                      <m:t>𝑠</m:t>
                    </m:r>
                  </m:oMath>
                </a14:m>
                <a:r>
                  <a:rPr lang="en-US" sz="1600" dirty="0"/>
                  <a:t> of all possible schedules </a:t>
                </a:r>
                <a:r>
                  <a:rPr lang="en-US" sz="1600" b="1" dirty="0"/>
                  <a:t>do</a:t>
                </a:r>
              </a:p>
              <a:p>
                <a:pPr lvl="1"/>
                <a:r>
                  <a:rPr lang="en-US" sz="1600" dirty="0"/>
                  <a:t>if </a:t>
                </a:r>
                <a:r>
                  <a:rPr lang="en-US" sz="1600" i="1" dirty="0" err="1"/>
                  <a:t>CanPerformNewTask</a:t>
                </a:r>
                <a:r>
                  <a:rPr lang="en-US" sz="1600" dirty="0"/>
                  <a:t>(</a:t>
                </a:r>
                <a14:m>
                  <m:oMath xmlns:m="http://schemas.openxmlformats.org/officeDocument/2006/math">
                    <m:r>
                      <a:rPr lang="en-US" sz="1600" i="1" dirty="0" smtClean="0">
                        <a:latin typeface="Cambria Math" panose="02040503050406030204" pitchFamily="18" charset="0"/>
                      </a:rPr>
                      <m:t>𝑠</m:t>
                    </m:r>
                  </m:oMath>
                </a14:m>
                <a:r>
                  <a:rPr lang="en-US" sz="1600" dirty="0"/>
                  <a:t>) == FALSE then</a:t>
                </a:r>
              </a:p>
              <a:p>
                <a:pPr lvl="1"/>
                <a:r>
                  <a:rPr lang="en-US" sz="1600" dirty="0"/>
                  <a:t>	</a:t>
                </a:r>
                <a:r>
                  <a:rPr lang="en-US" sz="1600" i="1" dirty="0"/>
                  <a:t>Eliminate</a:t>
                </a:r>
                <a:r>
                  <a:rPr lang="en-US" sz="1600" dirty="0"/>
                  <a:t>(</a:t>
                </a:r>
                <a14:m>
                  <m:oMath xmlns:m="http://schemas.openxmlformats.org/officeDocument/2006/math">
                    <m:r>
                      <a:rPr lang="en-US" sz="1600" i="1" dirty="0" smtClean="0">
                        <a:latin typeface="Cambria Math" panose="02040503050406030204" pitchFamily="18" charset="0"/>
                      </a:rPr>
                      <m:t>𝑠</m:t>
                    </m:r>
                  </m:oMath>
                </a14:m>
                <a:r>
                  <a:rPr lang="en-US" sz="1600" dirty="0"/>
                  <a:t>)</a:t>
                </a:r>
              </a:p>
              <a:p>
                <a:r>
                  <a:rPr lang="en-US" sz="1600" b="1" dirty="0"/>
                  <a:t>foreach</a:t>
                </a:r>
                <a:r>
                  <a:rPr lang="en-US" sz="1600" dirty="0"/>
                  <a:t> schedule s of all possible schedules do</a:t>
                </a:r>
              </a:p>
              <a:p>
                <a:pPr lvl="1"/>
                <a14:m>
                  <m:oMath xmlns:m="http://schemas.openxmlformats.org/officeDocument/2006/math">
                    <m:r>
                      <a:rPr lang="en-US" sz="1600" i="1" dirty="0" smtClean="0">
                        <a:latin typeface="Cambria Math" panose="02040503050406030204" pitchFamily="18" charset="0"/>
                      </a:rPr>
                      <m:t>𝑠𝑐𝑜𝑟𝑒</m:t>
                    </m:r>
                  </m:oMath>
                </a14:m>
                <a:r>
                  <a:rPr lang="en-US" sz="1600" dirty="0"/>
                  <a:t> = </a:t>
                </a:r>
                <a:r>
                  <a:rPr lang="en-US" sz="1600" i="1" dirty="0" err="1"/>
                  <a:t>EvaluateWithHeuristic</a:t>
                </a:r>
                <a:r>
                  <a:rPr lang="en-US" sz="1600" dirty="0"/>
                  <a:t>(</a:t>
                </a:r>
                <a14:m>
                  <m:oMath xmlns:m="http://schemas.openxmlformats.org/officeDocument/2006/math">
                    <m:r>
                      <a:rPr lang="en-US" sz="1600" i="1" dirty="0" smtClean="0">
                        <a:latin typeface="Cambria Math" panose="02040503050406030204" pitchFamily="18" charset="0"/>
                      </a:rPr>
                      <m:t>𝑠</m:t>
                    </m:r>
                  </m:oMath>
                </a14:m>
                <a:r>
                  <a:rPr lang="en-US" sz="1600" dirty="0"/>
                  <a:t>);</a:t>
                </a:r>
              </a:p>
              <a:p>
                <a:pPr lvl="1"/>
                <a:r>
                  <a:rPr lang="en-US" sz="1600" dirty="0"/>
                  <a:t>if </a:t>
                </a:r>
                <a14:m>
                  <m:oMath xmlns:m="http://schemas.openxmlformats.org/officeDocument/2006/math">
                    <m:r>
                      <a:rPr lang="en-US" sz="1600" i="1" dirty="0" smtClean="0">
                        <a:latin typeface="Cambria Math" panose="02040503050406030204" pitchFamily="18" charset="0"/>
                      </a:rPr>
                      <m:t>𝑠𝑐𝑜𝑟𝑒</m:t>
                    </m:r>
                    <m:r>
                      <a:rPr lang="en-US" sz="1600" b="0" i="1" dirty="0" smtClean="0">
                        <a:latin typeface="Cambria Math" panose="02040503050406030204" pitchFamily="18" charset="0"/>
                      </a:rPr>
                      <m:t>&lt;</m:t>
                    </m:r>
                    <m:r>
                      <a:rPr lang="en-US" sz="1600" i="1" dirty="0" smtClean="0">
                        <a:latin typeface="Cambria Math" panose="02040503050406030204" pitchFamily="18" charset="0"/>
                      </a:rPr>
                      <m:t>𝑡h𝑟𝑒𝑠h𝑜𝑙𝑑</m:t>
                    </m:r>
                    <m:r>
                      <a:rPr lang="en-US" sz="1600" i="1" dirty="0" smtClean="0">
                        <a:latin typeface="Cambria Math" panose="02040503050406030204" pitchFamily="18" charset="0"/>
                      </a:rPr>
                      <m:t> </m:t>
                    </m:r>
                  </m:oMath>
                </a14:m>
                <a:r>
                  <a:rPr lang="en-US" sz="1600" dirty="0"/>
                  <a:t>then</a:t>
                </a:r>
              </a:p>
              <a:p>
                <a:pPr lvl="2"/>
                <a:r>
                  <a:rPr lang="en-US" sz="1600" i="1" dirty="0"/>
                  <a:t>Eliminate</a:t>
                </a:r>
                <a:r>
                  <a:rPr lang="en-US" sz="1600" dirty="0"/>
                  <a:t>(</a:t>
                </a:r>
                <a14:m>
                  <m:oMath xmlns:m="http://schemas.openxmlformats.org/officeDocument/2006/math">
                    <m:r>
                      <a:rPr lang="en-US" sz="1600" i="1" dirty="0" smtClean="0">
                        <a:latin typeface="Cambria Math" panose="02040503050406030204" pitchFamily="18" charset="0"/>
                      </a:rPr>
                      <m:t>𝑠</m:t>
                    </m:r>
                  </m:oMath>
                </a14:m>
                <a:r>
                  <a:rPr lang="en-US" sz="1600" dirty="0"/>
                  <a:t>)</a:t>
                </a:r>
              </a:p>
              <a:p>
                <a:endParaRPr lang="en-US" sz="1600" b="1" dirty="0"/>
              </a:p>
              <a:p>
                <a:r>
                  <a:rPr lang="en-US" sz="1600" b="1" dirty="0"/>
                  <a:t>Result</a:t>
                </a:r>
                <a:r>
                  <a:rPr lang="en-US" sz="1600" dirty="0"/>
                  <a:t>: Only the best possible schedules remain</a:t>
                </a:r>
              </a:p>
            </p:txBody>
          </p:sp>
        </mc:Choice>
        <mc:Fallback>
          <p:sp>
            <p:nvSpPr>
              <p:cNvPr id="5" name="TextBox 4">
                <a:extLst>
                  <a:ext uri="{FF2B5EF4-FFF2-40B4-BE49-F238E27FC236}">
                    <a16:creationId xmlns:a16="http://schemas.microsoft.com/office/drawing/2014/main" id="{969F670B-0639-8A1B-5BB9-657BBD411194}"/>
                  </a:ext>
                </a:extLst>
              </p:cNvPr>
              <p:cNvSpPr txBox="1">
                <a:spLocks noRot="1" noChangeAspect="1" noMove="1" noResize="1" noEditPoints="1" noAdjustHandles="1" noChangeArrowheads="1" noChangeShapeType="1" noTextEdit="1"/>
              </p:cNvSpPr>
              <p:nvPr/>
            </p:nvSpPr>
            <p:spPr>
              <a:xfrm>
                <a:off x="3480815" y="284446"/>
                <a:ext cx="5603419" cy="4770537"/>
              </a:xfrm>
              <a:prstGeom prst="rect">
                <a:avLst/>
              </a:prstGeom>
              <a:blipFill>
                <a:blip r:embed="rId2"/>
                <a:stretch>
                  <a:fillRect l="-544" t="-384" b="-7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E8E1FAE-48EC-4E25-FA0F-1362F34B0A93}"/>
              </a:ext>
            </a:extLst>
          </p:cNvPr>
          <p:cNvSpPr txBox="1"/>
          <p:nvPr/>
        </p:nvSpPr>
        <p:spPr>
          <a:xfrm>
            <a:off x="557171" y="2134619"/>
            <a:ext cx="2208307" cy="923330"/>
          </a:xfrm>
          <a:prstGeom prst="rect">
            <a:avLst/>
          </a:prstGeom>
          <a:noFill/>
        </p:spPr>
        <p:txBody>
          <a:bodyPr wrap="square" rtlCol="0">
            <a:spAutoFit/>
          </a:bodyPr>
          <a:lstStyle/>
          <a:p>
            <a:r>
              <a:rPr lang="en-US" dirty="0"/>
              <a:t>A hybrid Discrete Event Simulator with Multiverse generation using Dynamic Programming</a:t>
            </a:r>
          </a:p>
        </p:txBody>
      </p:sp>
    </p:spTree>
    <p:extLst>
      <p:ext uri="{BB962C8B-B14F-4D97-AF65-F5344CB8AC3E}">
        <p14:creationId xmlns:p14="http://schemas.microsoft.com/office/powerpoint/2010/main" val="3798699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AA42C9-5EB5-5431-6AAF-ACF0878F8EFE}"/>
              </a:ext>
            </a:extLst>
          </p:cNvPr>
          <p:cNvSpPr>
            <a:spLocks noGrp="1"/>
          </p:cNvSpPr>
          <p:nvPr>
            <p:ph type="body" sz="quarter" idx="13"/>
          </p:nvPr>
        </p:nvSpPr>
        <p:spPr/>
        <p:txBody>
          <a:bodyPr/>
          <a:lstStyle/>
          <a:p>
            <a:r>
              <a:rPr lang="en-US" dirty="0" err="1"/>
              <a:t>AddNewTask</a:t>
            </a:r>
            <a:r>
              <a:rPr lang="en-US" dirty="0"/>
              <a:t>(s)</a:t>
            </a:r>
          </a:p>
        </p:txBody>
      </p:sp>
      <p:sp>
        <p:nvSpPr>
          <p:cNvPr id="3" name="Title 2">
            <a:extLst>
              <a:ext uri="{FF2B5EF4-FFF2-40B4-BE49-F238E27FC236}">
                <a16:creationId xmlns:a16="http://schemas.microsoft.com/office/drawing/2014/main" id="{F369BF22-EBD8-AB6F-1B8D-CC9D7883F195}"/>
              </a:ext>
            </a:extLst>
          </p:cNvPr>
          <p:cNvSpPr>
            <a:spLocks noGrp="1"/>
          </p:cNvSpPr>
          <p:nvPr>
            <p:ph type="title"/>
          </p:nvPr>
        </p:nvSpPr>
        <p:spPr/>
        <p:txBody>
          <a:bodyPr/>
          <a:lstStyle/>
          <a:p>
            <a:r>
              <a:rPr lang="en-US" dirty="0"/>
              <a:t>Key functions within Algorithm</a:t>
            </a:r>
          </a:p>
        </p:txBody>
      </p:sp>
      <p:sp>
        <p:nvSpPr>
          <p:cNvPr id="4" name="Text Placeholder 3">
            <a:extLst>
              <a:ext uri="{FF2B5EF4-FFF2-40B4-BE49-F238E27FC236}">
                <a16:creationId xmlns:a16="http://schemas.microsoft.com/office/drawing/2014/main" id="{9F30FEA3-2BC9-4CEB-49E0-7FE2C8FB7DAE}"/>
              </a:ext>
            </a:extLst>
          </p:cNvPr>
          <p:cNvSpPr>
            <a:spLocks noGrp="1"/>
          </p:cNvSpPr>
          <p:nvPr>
            <p:ph type="body" sz="quarter" idx="16"/>
          </p:nvPr>
        </p:nvSpPr>
        <p:spPr/>
        <p:txBody>
          <a:bodyPr/>
          <a:lstStyle/>
          <a:p>
            <a:r>
              <a:rPr lang="en-US" dirty="0"/>
              <a:t>Only returns true if proposed schedule is not busy.</a:t>
            </a:r>
          </a:p>
          <a:p>
            <a:r>
              <a:rPr lang="en-US" dirty="0"/>
              <a:t>The task cannot start before the last event is finished</a:t>
            </a:r>
          </a:p>
          <a:p>
            <a:r>
              <a:rPr lang="en-US" dirty="0"/>
              <a:t>Proposed task/schedule combo is deconflicted in time</a:t>
            </a:r>
          </a:p>
        </p:txBody>
      </p:sp>
      <p:sp>
        <p:nvSpPr>
          <p:cNvPr id="5" name="Text Placeholder 4">
            <a:extLst>
              <a:ext uri="{FF2B5EF4-FFF2-40B4-BE49-F238E27FC236}">
                <a16:creationId xmlns:a16="http://schemas.microsoft.com/office/drawing/2014/main" id="{533019F3-8EAE-0231-B510-9FF292D43C6E}"/>
              </a:ext>
            </a:extLst>
          </p:cNvPr>
          <p:cNvSpPr>
            <a:spLocks noGrp="1"/>
          </p:cNvSpPr>
          <p:nvPr>
            <p:ph type="body" sz="quarter" idx="17"/>
          </p:nvPr>
        </p:nvSpPr>
        <p:spPr/>
        <p:txBody>
          <a:bodyPr/>
          <a:lstStyle/>
          <a:p>
            <a:r>
              <a:rPr lang="en-US" dirty="0"/>
              <a:t>Only returns true if the whole model of the system can complete the task while maintaining state integrity</a:t>
            </a:r>
          </a:p>
          <a:p>
            <a:r>
              <a:rPr lang="en-US" dirty="0"/>
              <a:t>State integrity is determined by the model as a state transition function</a:t>
            </a:r>
          </a:p>
          <a:p>
            <a:r>
              <a:rPr lang="en-US" dirty="0"/>
              <a:t>Proposed task/schedule combo is deconflicted in state</a:t>
            </a:r>
          </a:p>
        </p:txBody>
      </p:sp>
      <p:sp>
        <p:nvSpPr>
          <p:cNvPr id="6" name="Text Placeholder 5">
            <a:extLst>
              <a:ext uri="{FF2B5EF4-FFF2-40B4-BE49-F238E27FC236}">
                <a16:creationId xmlns:a16="http://schemas.microsoft.com/office/drawing/2014/main" id="{FA55F164-568F-96BD-674C-4B4FDCC8CC4F}"/>
              </a:ext>
            </a:extLst>
          </p:cNvPr>
          <p:cNvSpPr>
            <a:spLocks noGrp="1"/>
          </p:cNvSpPr>
          <p:nvPr>
            <p:ph type="body" sz="quarter" idx="18"/>
          </p:nvPr>
        </p:nvSpPr>
        <p:spPr/>
        <p:txBody>
          <a:bodyPr/>
          <a:lstStyle/>
          <a:p>
            <a:r>
              <a:rPr lang="en-US" dirty="0"/>
              <a:t>After proposed task/schedule combos (new schedules) are created</a:t>
            </a:r>
          </a:p>
          <a:p>
            <a:r>
              <a:rPr lang="en-US" dirty="0"/>
              <a:t>Determine the ‘score’ of a schedule based on satisfying some user requirement</a:t>
            </a:r>
          </a:p>
          <a:p>
            <a:r>
              <a:rPr lang="en-US" dirty="0"/>
              <a:t>Use HSF to find sufficient schedules</a:t>
            </a:r>
          </a:p>
        </p:txBody>
      </p:sp>
      <p:sp>
        <p:nvSpPr>
          <p:cNvPr id="7" name="Text Placeholder 6">
            <a:extLst>
              <a:ext uri="{FF2B5EF4-FFF2-40B4-BE49-F238E27FC236}">
                <a16:creationId xmlns:a16="http://schemas.microsoft.com/office/drawing/2014/main" id="{1568A5E8-8BDF-4004-D12B-16667ED26CB2}"/>
              </a:ext>
            </a:extLst>
          </p:cNvPr>
          <p:cNvSpPr>
            <a:spLocks noGrp="1"/>
          </p:cNvSpPr>
          <p:nvPr>
            <p:ph type="body" sz="quarter" idx="19"/>
          </p:nvPr>
        </p:nvSpPr>
        <p:spPr/>
        <p:txBody>
          <a:bodyPr/>
          <a:lstStyle/>
          <a:p>
            <a:r>
              <a:rPr lang="en-US" dirty="0" err="1"/>
              <a:t>CanPerformNewTask</a:t>
            </a:r>
            <a:r>
              <a:rPr lang="en-US" dirty="0"/>
              <a:t>(t)</a:t>
            </a:r>
          </a:p>
        </p:txBody>
      </p:sp>
      <p:sp>
        <p:nvSpPr>
          <p:cNvPr id="8" name="Text Placeholder 7">
            <a:extLst>
              <a:ext uri="{FF2B5EF4-FFF2-40B4-BE49-F238E27FC236}">
                <a16:creationId xmlns:a16="http://schemas.microsoft.com/office/drawing/2014/main" id="{42CEC6EA-AC32-EEBC-66A9-9902805FB2C0}"/>
              </a:ext>
            </a:extLst>
          </p:cNvPr>
          <p:cNvSpPr>
            <a:spLocks noGrp="1"/>
          </p:cNvSpPr>
          <p:nvPr>
            <p:ph type="body" sz="quarter" idx="20"/>
          </p:nvPr>
        </p:nvSpPr>
        <p:spPr>
          <a:xfrm>
            <a:off x="6339479" y="1538096"/>
            <a:ext cx="2316005" cy="246774"/>
          </a:xfrm>
        </p:spPr>
        <p:txBody>
          <a:bodyPr/>
          <a:lstStyle/>
          <a:p>
            <a:r>
              <a:rPr lang="en-US" dirty="0" err="1"/>
              <a:t>EvaluateWithHeuristics</a:t>
            </a:r>
            <a:r>
              <a:rPr lang="en-US" dirty="0"/>
              <a:t>(s)</a:t>
            </a:r>
          </a:p>
        </p:txBody>
      </p:sp>
      <p:sp>
        <p:nvSpPr>
          <p:cNvPr id="9" name="Slide Number Placeholder 8">
            <a:extLst>
              <a:ext uri="{FF2B5EF4-FFF2-40B4-BE49-F238E27FC236}">
                <a16:creationId xmlns:a16="http://schemas.microsoft.com/office/drawing/2014/main" id="{ED47066C-DF48-CA4D-21C6-00907132F266}"/>
              </a:ext>
            </a:extLst>
          </p:cNvPr>
          <p:cNvSpPr>
            <a:spLocks noGrp="1"/>
          </p:cNvSpPr>
          <p:nvPr>
            <p:ph type="sldNum" sz="quarter" idx="22"/>
          </p:nvPr>
        </p:nvSpPr>
        <p:spPr/>
        <p:txBody>
          <a:bodyPr/>
          <a:lstStyle/>
          <a:p>
            <a:r>
              <a:rPr lang="en-US"/>
              <a:t>/   </a:t>
            </a:r>
            <a:fld id="{6C7E6F33-74EE-5541-8108-8353B402F8C1}" type="slidenum">
              <a:rPr lang="en-US" smtClean="0"/>
              <a:pPr/>
              <a:t>15</a:t>
            </a:fld>
            <a:endParaRPr lang="en-US"/>
          </a:p>
        </p:txBody>
      </p:sp>
    </p:spTree>
    <p:extLst>
      <p:ext uri="{BB962C8B-B14F-4D97-AF65-F5344CB8AC3E}">
        <p14:creationId xmlns:p14="http://schemas.microsoft.com/office/powerpoint/2010/main" val="3384658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DDE16F-28E6-07EE-2CBD-F4687649A76A}"/>
              </a:ext>
            </a:extLst>
          </p:cNvPr>
          <p:cNvSpPr>
            <a:spLocks noGrp="1"/>
          </p:cNvSpPr>
          <p:nvPr>
            <p:ph type="body" sz="quarter" idx="13"/>
          </p:nvPr>
        </p:nvSpPr>
        <p:spPr>
          <a:xfrm>
            <a:off x="1465327" y="862164"/>
            <a:ext cx="5856515" cy="382110"/>
          </a:xfrm>
        </p:spPr>
        <p:txBody>
          <a:bodyPr/>
          <a:lstStyle/>
          <a:p>
            <a:r>
              <a:rPr lang="en-US" dirty="0"/>
              <a:t>Scheduling Elements</a:t>
            </a:r>
          </a:p>
        </p:txBody>
      </p:sp>
      <p:sp>
        <p:nvSpPr>
          <p:cNvPr id="3" name="Text Placeholder 2">
            <a:extLst>
              <a:ext uri="{FF2B5EF4-FFF2-40B4-BE49-F238E27FC236}">
                <a16:creationId xmlns:a16="http://schemas.microsoft.com/office/drawing/2014/main" id="{BAB11618-3FF6-BA72-39C9-D7AD523014DE}"/>
              </a:ext>
            </a:extLst>
          </p:cNvPr>
          <p:cNvSpPr>
            <a:spLocks noGrp="1"/>
          </p:cNvSpPr>
          <p:nvPr>
            <p:ph type="body" sz="quarter" idx="15"/>
          </p:nvPr>
        </p:nvSpPr>
        <p:spPr>
          <a:xfrm>
            <a:off x="292608" y="1244274"/>
            <a:ext cx="8650434" cy="3230189"/>
          </a:xfrm>
        </p:spPr>
        <p:txBody>
          <a:bodyPr/>
          <a:lstStyle/>
          <a:p>
            <a:r>
              <a:rPr lang="en-US" b="1" dirty="0"/>
              <a:t>Task</a:t>
            </a:r>
            <a:r>
              <a:rPr lang="en-US" dirty="0"/>
              <a:t> – A task is the goal of an asset at each simulation time step. It consists of a target and the type of action to be performed at the target.</a:t>
            </a:r>
          </a:p>
          <a:p>
            <a:r>
              <a:rPr lang="en-US" b="1" dirty="0"/>
              <a:t>State</a:t>
            </a:r>
            <a:r>
              <a:rPr lang="en-US" dirty="0"/>
              <a:t> – The state is a system level dictionary of the current state of the subsystems . Each subsystem has a key that allows them to access their state information from the high-level catalog. The time history of the state throughout the simulation time is maintained in a chronological collection of states.</a:t>
            </a:r>
          </a:p>
          <a:p>
            <a:r>
              <a:rPr lang="en-US" b="1" dirty="0"/>
              <a:t>Dynamic State</a:t>
            </a:r>
            <a:r>
              <a:rPr lang="en-US" dirty="0"/>
              <a:t> – The dynamic state is an element specialized for maintaining information about the dynamics, such as position and velocity, of the system.</a:t>
            </a:r>
          </a:p>
          <a:p>
            <a:r>
              <a:rPr lang="en-US" b="1" dirty="0"/>
              <a:t>Event</a:t>
            </a:r>
            <a:r>
              <a:rPr lang="en-US" dirty="0"/>
              <a:t> – An event is the combination of a task and state. For every simulation time step there is one event, and a task may be scheduled at any point within an event.</a:t>
            </a:r>
          </a:p>
          <a:p>
            <a:r>
              <a:rPr lang="en-US" b="1" dirty="0"/>
              <a:t>Schedule</a:t>
            </a:r>
            <a:r>
              <a:rPr lang="en-US" dirty="0"/>
              <a:t> – A schedule is simply a chronological collection of events.  The tasks within every event are proposed to the system and only the schedules that can be performed are output by the simulation.</a:t>
            </a:r>
          </a:p>
        </p:txBody>
      </p:sp>
      <p:sp>
        <p:nvSpPr>
          <p:cNvPr id="4" name="Title 3">
            <a:extLst>
              <a:ext uri="{FF2B5EF4-FFF2-40B4-BE49-F238E27FC236}">
                <a16:creationId xmlns:a16="http://schemas.microsoft.com/office/drawing/2014/main" id="{26857EBE-7E0F-5F92-13D0-54D3F1CCED12}"/>
              </a:ext>
            </a:extLst>
          </p:cNvPr>
          <p:cNvSpPr>
            <a:spLocks noGrp="1"/>
          </p:cNvSpPr>
          <p:nvPr>
            <p:ph type="title"/>
          </p:nvPr>
        </p:nvSpPr>
        <p:spPr>
          <a:xfrm>
            <a:off x="628651" y="215253"/>
            <a:ext cx="7886700" cy="469175"/>
          </a:xfrm>
        </p:spPr>
        <p:txBody>
          <a:bodyPr/>
          <a:lstStyle/>
          <a:p>
            <a:r>
              <a:rPr lang="en-US" dirty="0"/>
              <a:t>A Few Definitions</a:t>
            </a:r>
          </a:p>
        </p:txBody>
      </p:sp>
      <p:sp>
        <p:nvSpPr>
          <p:cNvPr id="5" name="Slide Number Placeholder 4">
            <a:extLst>
              <a:ext uri="{FF2B5EF4-FFF2-40B4-BE49-F238E27FC236}">
                <a16:creationId xmlns:a16="http://schemas.microsoft.com/office/drawing/2014/main" id="{A5836606-D586-AC5A-10AB-408A8E4BB752}"/>
              </a:ext>
            </a:extLst>
          </p:cNvPr>
          <p:cNvSpPr>
            <a:spLocks noGrp="1"/>
          </p:cNvSpPr>
          <p:nvPr>
            <p:ph type="sldNum" sz="quarter" idx="17"/>
          </p:nvPr>
        </p:nvSpPr>
        <p:spPr/>
        <p:txBody>
          <a:bodyPr/>
          <a:lstStyle/>
          <a:p>
            <a:r>
              <a:rPr lang="en-US"/>
              <a:t>/   </a:t>
            </a:r>
            <a:fld id="{6C7E6F33-74EE-5541-8108-8353B402F8C1}" type="slidenum">
              <a:rPr lang="en-US" smtClean="0"/>
              <a:pPr/>
              <a:t>16</a:t>
            </a:fld>
            <a:endParaRPr lang="en-US"/>
          </a:p>
        </p:txBody>
      </p:sp>
    </p:spTree>
    <p:extLst>
      <p:ext uri="{BB962C8B-B14F-4D97-AF65-F5344CB8AC3E}">
        <p14:creationId xmlns:p14="http://schemas.microsoft.com/office/powerpoint/2010/main" val="1705668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99891A-510B-7B3A-B3C8-51D7E75FA43B}"/>
              </a:ext>
            </a:extLst>
          </p:cNvPr>
          <p:cNvSpPr>
            <a:spLocks noGrp="1"/>
          </p:cNvSpPr>
          <p:nvPr>
            <p:ph type="title"/>
          </p:nvPr>
        </p:nvSpPr>
        <p:spPr>
          <a:xfrm>
            <a:off x="398885" y="537742"/>
            <a:ext cx="6001915" cy="469175"/>
          </a:xfrm>
        </p:spPr>
        <p:txBody>
          <a:bodyPr/>
          <a:lstStyle/>
          <a:p>
            <a:r>
              <a:rPr lang="en-US" dirty="0"/>
              <a:t>Scheduling Elements</a:t>
            </a:r>
          </a:p>
        </p:txBody>
      </p:sp>
      <p:sp>
        <p:nvSpPr>
          <p:cNvPr id="5" name="Slide Number Placeholder 4">
            <a:extLst>
              <a:ext uri="{FF2B5EF4-FFF2-40B4-BE49-F238E27FC236}">
                <a16:creationId xmlns:a16="http://schemas.microsoft.com/office/drawing/2014/main" id="{627C2D92-0EDB-E7DA-E8A1-F8B1737F6106}"/>
              </a:ext>
            </a:extLst>
          </p:cNvPr>
          <p:cNvSpPr>
            <a:spLocks noGrp="1"/>
          </p:cNvSpPr>
          <p:nvPr>
            <p:ph type="sldNum" sz="quarter" idx="15"/>
          </p:nvPr>
        </p:nvSpPr>
        <p:spPr/>
        <p:txBody>
          <a:bodyPr/>
          <a:lstStyle/>
          <a:p>
            <a:r>
              <a:rPr lang="en-US"/>
              <a:t>/   </a:t>
            </a:r>
            <a:fld id="{6C7E6F33-74EE-5541-8108-8353B402F8C1}" type="slidenum">
              <a:rPr lang="en-US" smtClean="0"/>
              <a:pPr/>
              <a:t>17</a:t>
            </a:fld>
            <a:endParaRPr lang="en-US"/>
          </a:p>
        </p:txBody>
      </p:sp>
      <p:sp>
        <p:nvSpPr>
          <p:cNvPr id="8" name="Rectangle: Rounded Corners 7">
            <a:extLst>
              <a:ext uri="{FF2B5EF4-FFF2-40B4-BE49-F238E27FC236}">
                <a16:creationId xmlns:a16="http://schemas.microsoft.com/office/drawing/2014/main" id="{1B511432-6055-6799-6E11-92B939EE6C72}"/>
              </a:ext>
            </a:extLst>
          </p:cNvPr>
          <p:cNvSpPr/>
          <p:nvPr/>
        </p:nvSpPr>
        <p:spPr>
          <a:xfrm>
            <a:off x="1169296" y="1138339"/>
            <a:ext cx="6309360" cy="1149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Schedule</a:t>
            </a:r>
          </a:p>
        </p:txBody>
      </p:sp>
      <p:grpSp>
        <p:nvGrpSpPr>
          <p:cNvPr id="14" name="Group 13">
            <a:extLst>
              <a:ext uri="{FF2B5EF4-FFF2-40B4-BE49-F238E27FC236}">
                <a16:creationId xmlns:a16="http://schemas.microsoft.com/office/drawing/2014/main" id="{F91AFB2B-E196-084F-75A7-2D52295FE408}"/>
              </a:ext>
            </a:extLst>
          </p:cNvPr>
          <p:cNvGrpSpPr/>
          <p:nvPr/>
        </p:nvGrpSpPr>
        <p:grpSpPr>
          <a:xfrm>
            <a:off x="1278965" y="1506077"/>
            <a:ext cx="1828800" cy="640080"/>
            <a:chOff x="1278965" y="1786965"/>
            <a:chExt cx="1828800" cy="640080"/>
          </a:xfrm>
        </p:grpSpPr>
        <p:sp>
          <p:nvSpPr>
            <p:cNvPr id="10" name="Rectangle: Rounded Corners 9">
              <a:extLst>
                <a:ext uri="{FF2B5EF4-FFF2-40B4-BE49-F238E27FC236}">
                  <a16:creationId xmlns:a16="http://schemas.microsoft.com/office/drawing/2014/main" id="{5017E610-2CE2-76EA-5215-2345C0186D50}"/>
                </a:ext>
              </a:extLst>
            </p:cNvPr>
            <p:cNvSpPr/>
            <p:nvPr/>
          </p:nvSpPr>
          <p:spPr>
            <a:xfrm>
              <a:off x="1278965" y="1786965"/>
              <a:ext cx="1828800" cy="640080"/>
            </a:xfrm>
            <a:prstGeom prst="roundRect">
              <a:avLst/>
            </a:prstGeom>
            <a:solidFill>
              <a:schemeClr val="accent5"/>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a:t>Event 1</a:t>
              </a:r>
            </a:p>
          </p:txBody>
        </p:sp>
        <p:sp>
          <p:nvSpPr>
            <p:cNvPr id="13" name="Rectangle: Rounded Corners 12">
              <a:extLst>
                <a:ext uri="{FF2B5EF4-FFF2-40B4-BE49-F238E27FC236}">
                  <a16:creationId xmlns:a16="http://schemas.microsoft.com/office/drawing/2014/main" id="{4A26E5CB-A65F-F311-F0E6-A7F2632D2D6F}"/>
                </a:ext>
              </a:extLst>
            </p:cNvPr>
            <p:cNvSpPr/>
            <p:nvPr/>
          </p:nvSpPr>
          <p:spPr>
            <a:xfrm>
              <a:off x="1691344" y="2139576"/>
              <a:ext cx="914400" cy="2271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Task 23</a:t>
              </a:r>
            </a:p>
          </p:txBody>
        </p:sp>
      </p:grpSp>
      <p:grpSp>
        <p:nvGrpSpPr>
          <p:cNvPr id="15" name="Group 14">
            <a:extLst>
              <a:ext uri="{FF2B5EF4-FFF2-40B4-BE49-F238E27FC236}">
                <a16:creationId xmlns:a16="http://schemas.microsoft.com/office/drawing/2014/main" id="{8E09D164-8A82-BE1A-CD94-5A1D0F9DC337}"/>
              </a:ext>
            </a:extLst>
          </p:cNvPr>
          <p:cNvGrpSpPr/>
          <p:nvPr/>
        </p:nvGrpSpPr>
        <p:grpSpPr>
          <a:xfrm>
            <a:off x="3107765" y="1506077"/>
            <a:ext cx="1828800" cy="640080"/>
            <a:chOff x="1278965" y="1786965"/>
            <a:chExt cx="1828800" cy="640080"/>
          </a:xfrm>
        </p:grpSpPr>
        <p:sp>
          <p:nvSpPr>
            <p:cNvPr id="16" name="Rectangle: Rounded Corners 15">
              <a:extLst>
                <a:ext uri="{FF2B5EF4-FFF2-40B4-BE49-F238E27FC236}">
                  <a16:creationId xmlns:a16="http://schemas.microsoft.com/office/drawing/2014/main" id="{962B5365-0DD8-73CB-2B90-ADE975DBB7ED}"/>
                </a:ext>
              </a:extLst>
            </p:cNvPr>
            <p:cNvSpPr/>
            <p:nvPr/>
          </p:nvSpPr>
          <p:spPr>
            <a:xfrm>
              <a:off x="1278965" y="1786965"/>
              <a:ext cx="1828800" cy="640080"/>
            </a:xfrm>
            <a:prstGeom prst="roundRect">
              <a:avLst/>
            </a:prstGeom>
            <a:solidFill>
              <a:schemeClr val="accent5"/>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a:t>Event 2</a:t>
              </a:r>
            </a:p>
          </p:txBody>
        </p:sp>
        <p:sp>
          <p:nvSpPr>
            <p:cNvPr id="17" name="Rectangle: Rounded Corners 16">
              <a:extLst>
                <a:ext uri="{FF2B5EF4-FFF2-40B4-BE49-F238E27FC236}">
                  <a16:creationId xmlns:a16="http://schemas.microsoft.com/office/drawing/2014/main" id="{21F0682A-4162-5E45-9333-078D751CC539}"/>
                </a:ext>
              </a:extLst>
            </p:cNvPr>
            <p:cNvSpPr/>
            <p:nvPr/>
          </p:nvSpPr>
          <p:spPr>
            <a:xfrm>
              <a:off x="1446317" y="2139576"/>
              <a:ext cx="914400" cy="2271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Task 42</a:t>
              </a:r>
            </a:p>
          </p:txBody>
        </p:sp>
      </p:grpSp>
      <p:grpSp>
        <p:nvGrpSpPr>
          <p:cNvPr id="18" name="Group 17">
            <a:extLst>
              <a:ext uri="{FF2B5EF4-FFF2-40B4-BE49-F238E27FC236}">
                <a16:creationId xmlns:a16="http://schemas.microsoft.com/office/drawing/2014/main" id="{6D686C8F-F20B-C988-352A-D7AA6177D4AB}"/>
              </a:ext>
            </a:extLst>
          </p:cNvPr>
          <p:cNvGrpSpPr/>
          <p:nvPr/>
        </p:nvGrpSpPr>
        <p:grpSpPr>
          <a:xfrm>
            <a:off x="5471459" y="1502246"/>
            <a:ext cx="1828800" cy="640080"/>
            <a:chOff x="1278965" y="1786965"/>
            <a:chExt cx="1828800" cy="640080"/>
          </a:xfrm>
        </p:grpSpPr>
        <p:sp>
          <p:nvSpPr>
            <p:cNvPr id="19" name="Rectangle: Rounded Corners 18">
              <a:extLst>
                <a:ext uri="{FF2B5EF4-FFF2-40B4-BE49-F238E27FC236}">
                  <a16:creationId xmlns:a16="http://schemas.microsoft.com/office/drawing/2014/main" id="{4D70BC0E-44E5-0798-D146-670A57243CB4}"/>
                </a:ext>
              </a:extLst>
            </p:cNvPr>
            <p:cNvSpPr/>
            <p:nvPr/>
          </p:nvSpPr>
          <p:spPr>
            <a:xfrm>
              <a:off x="1278965" y="1786965"/>
              <a:ext cx="1828800" cy="640080"/>
            </a:xfrm>
            <a:prstGeom prst="roundRect">
              <a:avLst/>
            </a:prstGeom>
            <a:solidFill>
              <a:schemeClr val="accent5"/>
            </a:solidFill>
          </p:spPr>
          <p:style>
            <a:lnRef idx="2">
              <a:schemeClr val="dk1">
                <a:shade val="50000"/>
              </a:schemeClr>
            </a:lnRef>
            <a:fillRef idx="1">
              <a:schemeClr val="dk1"/>
            </a:fillRef>
            <a:effectRef idx="0">
              <a:schemeClr val="dk1"/>
            </a:effectRef>
            <a:fontRef idx="minor">
              <a:schemeClr val="lt1"/>
            </a:fontRef>
          </p:style>
          <p:txBody>
            <a:bodyPr rtlCol="0" anchor="t"/>
            <a:lstStyle/>
            <a:p>
              <a:r>
                <a:rPr lang="en-US" dirty="0"/>
                <a:t>Event N</a:t>
              </a:r>
            </a:p>
          </p:txBody>
        </p:sp>
        <p:sp>
          <p:nvSpPr>
            <p:cNvPr id="20" name="Rectangle: Rounded Corners 19">
              <a:extLst>
                <a:ext uri="{FF2B5EF4-FFF2-40B4-BE49-F238E27FC236}">
                  <a16:creationId xmlns:a16="http://schemas.microsoft.com/office/drawing/2014/main" id="{F41AFB4D-42E8-457F-43E2-A7B5E8185654}"/>
                </a:ext>
              </a:extLst>
            </p:cNvPr>
            <p:cNvSpPr/>
            <p:nvPr/>
          </p:nvSpPr>
          <p:spPr>
            <a:xfrm>
              <a:off x="2151526" y="2139576"/>
              <a:ext cx="914400" cy="2271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Task 342</a:t>
              </a:r>
            </a:p>
          </p:txBody>
        </p:sp>
      </p:grpSp>
      <p:sp>
        <p:nvSpPr>
          <p:cNvPr id="21" name="TextBox 20">
            <a:extLst>
              <a:ext uri="{FF2B5EF4-FFF2-40B4-BE49-F238E27FC236}">
                <a16:creationId xmlns:a16="http://schemas.microsoft.com/office/drawing/2014/main" id="{34CD13F2-7490-C69B-C70F-AC7C9EDDA916}"/>
              </a:ext>
            </a:extLst>
          </p:cNvPr>
          <p:cNvSpPr txBox="1"/>
          <p:nvPr/>
        </p:nvSpPr>
        <p:spPr>
          <a:xfrm>
            <a:off x="5046757" y="1625607"/>
            <a:ext cx="314510" cy="300082"/>
          </a:xfrm>
          <a:prstGeom prst="rect">
            <a:avLst/>
          </a:prstGeom>
          <a:noFill/>
        </p:spPr>
        <p:txBody>
          <a:bodyPr wrap="none" rtlCol="0">
            <a:spAutoFit/>
          </a:bodyPr>
          <a:lstStyle/>
          <a:p>
            <a:r>
              <a:rPr lang="en-US" dirty="0"/>
              <a:t>…</a:t>
            </a:r>
          </a:p>
        </p:txBody>
      </p:sp>
      <p:sp>
        <p:nvSpPr>
          <p:cNvPr id="25" name="Straight Connector 24">
            <a:extLst>
              <a:ext uri="{FF2B5EF4-FFF2-40B4-BE49-F238E27FC236}">
                <a16:creationId xmlns:a16="http://schemas.microsoft.com/office/drawing/2014/main" id="{C7DEAF73-0E7C-413E-AD8C-C59A1A6A59A0}"/>
              </a:ext>
            </a:extLst>
          </p:cNvPr>
          <p:cNvSpPr/>
          <p:nvPr/>
        </p:nvSpPr>
        <p:spPr>
          <a:xfrm>
            <a:off x="1272600" y="3284768"/>
            <a:ext cx="603504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9" name="Straight Connector 8">
            <a:extLst>
              <a:ext uri="{FF2B5EF4-FFF2-40B4-BE49-F238E27FC236}">
                <a16:creationId xmlns:a16="http://schemas.microsoft.com/office/drawing/2014/main" id="{ECA0DDBE-1BDD-4F28-972E-082A99487FB5}"/>
              </a:ext>
            </a:extLst>
          </p:cNvPr>
          <p:cNvSpPr/>
          <p:nvPr/>
        </p:nvSpPr>
        <p:spPr>
          <a:xfrm rot="5400000">
            <a:off x="803160" y="2823428"/>
            <a:ext cx="91440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FBB9AC0-B3DC-4301-98EA-F0F2D2079C3C}"/>
                  </a:ext>
                </a:extLst>
              </p14:cNvPr>
              <p14:cNvContentPartPr/>
              <p14:nvPr/>
            </p14:nvContentPartPr>
            <p14:xfrm>
              <a:off x="1266033" y="2424361"/>
              <a:ext cx="6026400" cy="610200"/>
            </p14:xfrm>
          </p:contentPart>
        </mc:Choice>
        <mc:Fallback xmlns="">
          <p:pic>
            <p:nvPicPr>
              <p:cNvPr id="2" name="Ink 1">
                <a:extLst>
                  <a:ext uri="{FF2B5EF4-FFF2-40B4-BE49-F238E27FC236}">
                    <a16:creationId xmlns:a16="http://schemas.microsoft.com/office/drawing/2014/main" id="{EFBB9AC0-B3DC-4301-98EA-F0F2D2079C3C}"/>
                  </a:ext>
                </a:extLst>
              </p:cNvPr>
              <p:cNvPicPr/>
              <p:nvPr/>
            </p:nvPicPr>
            <p:blipFill>
              <a:blip r:embed="rId3"/>
              <a:stretch>
                <a:fillRect/>
              </a:stretch>
            </p:blipFill>
            <p:spPr>
              <a:xfrm>
                <a:off x="1257033" y="2415361"/>
                <a:ext cx="6044040" cy="627840"/>
              </a:xfrm>
              <a:prstGeom prst="rect">
                <a:avLst/>
              </a:prstGeom>
            </p:spPr>
          </p:pic>
        </mc:Fallback>
      </mc:AlternateContent>
      <p:sp>
        <p:nvSpPr>
          <p:cNvPr id="39" name="Straight Connector 38">
            <a:extLst>
              <a:ext uri="{FF2B5EF4-FFF2-40B4-BE49-F238E27FC236}">
                <a16:creationId xmlns:a16="http://schemas.microsoft.com/office/drawing/2014/main" id="{ECA74FD8-FB39-F98B-D15F-F9579B99D8F6}"/>
              </a:ext>
            </a:extLst>
          </p:cNvPr>
          <p:cNvSpPr/>
          <p:nvPr/>
        </p:nvSpPr>
        <p:spPr>
          <a:xfrm>
            <a:off x="1278965" y="4339616"/>
            <a:ext cx="603504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40" name="Straight Connector 39">
            <a:extLst>
              <a:ext uri="{FF2B5EF4-FFF2-40B4-BE49-F238E27FC236}">
                <a16:creationId xmlns:a16="http://schemas.microsoft.com/office/drawing/2014/main" id="{CD9A6407-A566-DB37-69D0-3740C6B17C45}"/>
              </a:ext>
            </a:extLst>
          </p:cNvPr>
          <p:cNvSpPr/>
          <p:nvPr/>
        </p:nvSpPr>
        <p:spPr>
          <a:xfrm rot="5400000">
            <a:off x="809525" y="3878276"/>
            <a:ext cx="91440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CC0EDA09-C152-41FB-4A47-B355CD859201}"/>
                  </a:ext>
                </a:extLst>
              </p14:cNvPr>
              <p14:cNvContentPartPr/>
              <p14:nvPr/>
            </p14:nvContentPartPr>
            <p14:xfrm>
              <a:off x="1271433" y="3511921"/>
              <a:ext cx="6008760" cy="678240"/>
            </p14:xfrm>
          </p:contentPart>
        </mc:Choice>
        <mc:Fallback xmlns="">
          <p:pic>
            <p:nvPicPr>
              <p:cNvPr id="42" name="Ink 41">
                <a:extLst>
                  <a:ext uri="{FF2B5EF4-FFF2-40B4-BE49-F238E27FC236}">
                    <a16:creationId xmlns:a16="http://schemas.microsoft.com/office/drawing/2014/main" id="{CC0EDA09-C152-41FB-4A47-B355CD859201}"/>
                  </a:ext>
                </a:extLst>
              </p:cNvPr>
              <p:cNvPicPr/>
              <p:nvPr/>
            </p:nvPicPr>
            <p:blipFill>
              <a:blip r:embed="rId5"/>
              <a:stretch>
                <a:fillRect/>
              </a:stretch>
            </p:blipFill>
            <p:spPr>
              <a:xfrm>
                <a:off x="1262433" y="3503281"/>
                <a:ext cx="6026400" cy="695880"/>
              </a:xfrm>
              <a:prstGeom prst="rect">
                <a:avLst/>
              </a:prstGeom>
            </p:spPr>
          </p:pic>
        </mc:Fallback>
      </mc:AlternateContent>
      <p:sp>
        <p:nvSpPr>
          <p:cNvPr id="43" name="TextBox 42">
            <a:extLst>
              <a:ext uri="{FF2B5EF4-FFF2-40B4-BE49-F238E27FC236}">
                <a16:creationId xmlns:a16="http://schemas.microsoft.com/office/drawing/2014/main" id="{93810589-AE0E-EA95-3A38-A13F691117DB}"/>
              </a:ext>
            </a:extLst>
          </p:cNvPr>
          <p:cNvSpPr txBox="1"/>
          <p:nvPr/>
        </p:nvSpPr>
        <p:spPr>
          <a:xfrm>
            <a:off x="3974352" y="4428666"/>
            <a:ext cx="534121" cy="300082"/>
          </a:xfrm>
          <a:prstGeom prst="rect">
            <a:avLst/>
          </a:prstGeom>
          <a:noFill/>
        </p:spPr>
        <p:txBody>
          <a:bodyPr wrap="none" rtlCol="0">
            <a:spAutoFit/>
          </a:bodyPr>
          <a:lstStyle/>
          <a:p>
            <a:r>
              <a:rPr lang="en-US" dirty="0"/>
              <a:t>Time</a:t>
            </a:r>
          </a:p>
        </p:txBody>
      </p:sp>
      <p:sp>
        <p:nvSpPr>
          <p:cNvPr id="44" name="TextBox 43">
            <a:extLst>
              <a:ext uri="{FF2B5EF4-FFF2-40B4-BE49-F238E27FC236}">
                <a16:creationId xmlns:a16="http://schemas.microsoft.com/office/drawing/2014/main" id="{5112C737-1775-FB20-9EA2-E760FA48F47B}"/>
              </a:ext>
            </a:extLst>
          </p:cNvPr>
          <p:cNvSpPr txBox="1"/>
          <p:nvPr/>
        </p:nvSpPr>
        <p:spPr>
          <a:xfrm>
            <a:off x="546270" y="2563314"/>
            <a:ext cx="674544" cy="507831"/>
          </a:xfrm>
          <a:prstGeom prst="rect">
            <a:avLst/>
          </a:prstGeom>
          <a:noFill/>
        </p:spPr>
        <p:txBody>
          <a:bodyPr wrap="none" rtlCol="0">
            <a:spAutoFit/>
          </a:bodyPr>
          <a:lstStyle/>
          <a:p>
            <a:pPr algn="ctr"/>
            <a:r>
              <a:rPr lang="en-US" dirty="0"/>
              <a:t>State,</a:t>
            </a:r>
          </a:p>
          <a:p>
            <a:pPr algn="ctr"/>
            <a:r>
              <a:rPr lang="en-US" dirty="0"/>
              <a:t> power</a:t>
            </a:r>
          </a:p>
        </p:txBody>
      </p:sp>
      <p:sp>
        <p:nvSpPr>
          <p:cNvPr id="45" name="TextBox 44">
            <a:extLst>
              <a:ext uri="{FF2B5EF4-FFF2-40B4-BE49-F238E27FC236}">
                <a16:creationId xmlns:a16="http://schemas.microsoft.com/office/drawing/2014/main" id="{D91354E8-C288-7C84-B7AB-A889B23D6F68}"/>
              </a:ext>
            </a:extLst>
          </p:cNvPr>
          <p:cNvSpPr txBox="1"/>
          <p:nvPr/>
        </p:nvSpPr>
        <p:spPr>
          <a:xfrm>
            <a:off x="81638" y="3610416"/>
            <a:ext cx="1237070" cy="507831"/>
          </a:xfrm>
          <a:prstGeom prst="rect">
            <a:avLst/>
          </a:prstGeom>
          <a:noFill/>
        </p:spPr>
        <p:txBody>
          <a:bodyPr wrap="none" rtlCol="0">
            <a:spAutoFit/>
          </a:bodyPr>
          <a:lstStyle/>
          <a:p>
            <a:pPr algn="ctr"/>
            <a:r>
              <a:rPr lang="en-US" dirty="0"/>
              <a:t>Dynamic State,</a:t>
            </a:r>
          </a:p>
          <a:p>
            <a:pPr algn="ctr"/>
            <a:r>
              <a:rPr lang="en-US" dirty="0"/>
              <a:t> position</a:t>
            </a:r>
          </a:p>
        </p:txBody>
      </p:sp>
    </p:spTree>
    <p:extLst>
      <p:ext uri="{BB962C8B-B14F-4D97-AF65-F5344CB8AC3E}">
        <p14:creationId xmlns:p14="http://schemas.microsoft.com/office/powerpoint/2010/main" val="1966034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B27D4-55FC-4746-F817-4F3F95D536C2}"/>
              </a:ext>
            </a:extLst>
          </p:cNvPr>
          <p:cNvSpPr>
            <a:spLocks noGrp="1"/>
          </p:cNvSpPr>
          <p:nvPr>
            <p:ph type="body" sz="quarter" idx="13"/>
          </p:nvPr>
        </p:nvSpPr>
        <p:spPr>
          <a:xfrm>
            <a:off x="1112719" y="759863"/>
            <a:ext cx="5856515" cy="382110"/>
          </a:xfrm>
        </p:spPr>
        <p:txBody>
          <a:bodyPr/>
          <a:lstStyle/>
          <a:p>
            <a:r>
              <a:rPr lang="en-US" dirty="0"/>
              <a:t>This comes from the initial problem we were trying to solve</a:t>
            </a:r>
          </a:p>
        </p:txBody>
      </p:sp>
      <p:sp>
        <p:nvSpPr>
          <p:cNvPr id="3" name="Text Placeholder 2">
            <a:extLst>
              <a:ext uri="{FF2B5EF4-FFF2-40B4-BE49-F238E27FC236}">
                <a16:creationId xmlns:a16="http://schemas.microsoft.com/office/drawing/2014/main" id="{512CCAEF-8AEB-3C23-12B0-723A31D641FD}"/>
              </a:ext>
            </a:extLst>
          </p:cNvPr>
          <p:cNvSpPr>
            <a:spLocks noGrp="1"/>
          </p:cNvSpPr>
          <p:nvPr>
            <p:ph type="body" sz="quarter" idx="15"/>
          </p:nvPr>
        </p:nvSpPr>
        <p:spPr>
          <a:xfrm>
            <a:off x="628651" y="1021152"/>
            <a:ext cx="8156759" cy="1477029"/>
          </a:xfrm>
        </p:spPr>
        <p:txBody>
          <a:bodyPr/>
          <a:lstStyle/>
          <a:p>
            <a:r>
              <a:rPr lang="en-US" dirty="0"/>
              <a:t>Each Task can happen during an Access</a:t>
            </a:r>
          </a:p>
          <a:p>
            <a:pPr lvl="1"/>
            <a:r>
              <a:rPr lang="en-US" dirty="0"/>
              <a:t>Originally, an access was literally a geometric access of a spacecraft to a target on Earth</a:t>
            </a:r>
          </a:p>
          <a:p>
            <a:pPr lvl="1"/>
            <a:r>
              <a:rPr lang="en-US" dirty="0"/>
              <a:t>Since the task can happen any time during the access, we needed a way to decide when to start scheduling the task</a:t>
            </a:r>
          </a:p>
          <a:p>
            <a:pPr lvl="1"/>
            <a:r>
              <a:rPr lang="en-US" dirty="0"/>
              <a:t>In addition, many tasks have access to targets simultaneously</a:t>
            </a:r>
          </a:p>
          <a:p>
            <a:pPr lvl="1"/>
            <a:r>
              <a:rPr lang="en-US" dirty="0"/>
              <a:t>And the exact time the task starts is determined by the model, i.e. what does the system have to do before the task happens?</a:t>
            </a:r>
          </a:p>
        </p:txBody>
      </p:sp>
      <p:sp>
        <p:nvSpPr>
          <p:cNvPr id="4" name="Title 3">
            <a:extLst>
              <a:ext uri="{FF2B5EF4-FFF2-40B4-BE49-F238E27FC236}">
                <a16:creationId xmlns:a16="http://schemas.microsoft.com/office/drawing/2014/main" id="{BC4A6F9A-5D01-807F-9D2D-6F229E5EA598}"/>
              </a:ext>
            </a:extLst>
          </p:cNvPr>
          <p:cNvSpPr>
            <a:spLocks noGrp="1"/>
          </p:cNvSpPr>
          <p:nvPr>
            <p:ph type="title"/>
          </p:nvPr>
        </p:nvSpPr>
        <p:spPr>
          <a:xfrm>
            <a:off x="628651" y="269527"/>
            <a:ext cx="7886700" cy="469175"/>
          </a:xfrm>
        </p:spPr>
        <p:txBody>
          <a:bodyPr/>
          <a:lstStyle/>
          <a:p>
            <a:r>
              <a:rPr lang="en-US" dirty="0"/>
              <a:t>Why Time Advance with DES?</a:t>
            </a:r>
          </a:p>
        </p:txBody>
      </p:sp>
      <p:sp>
        <p:nvSpPr>
          <p:cNvPr id="5" name="Slide Number Placeholder 4">
            <a:extLst>
              <a:ext uri="{FF2B5EF4-FFF2-40B4-BE49-F238E27FC236}">
                <a16:creationId xmlns:a16="http://schemas.microsoft.com/office/drawing/2014/main" id="{67F9AC86-2CA4-BE4B-DC61-0F9A3084C7D2}"/>
              </a:ext>
            </a:extLst>
          </p:cNvPr>
          <p:cNvSpPr>
            <a:spLocks noGrp="1"/>
          </p:cNvSpPr>
          <p:nvPr>
            <p:ph type="sldNum" sz="quarter" idx="17"/>
          </p:nvPr>
        </p:nvSpPr>
        <p:spPr/>
        <p:txBody>
          <a:bodyPr/>
          <a:lstStyle/>
          <a:p>
            <a:r>
              <a:rPr lang="en-US"/>
              <a:t>/   </a:t>
            </a:r>
            <a:fld id="{6C7E6F33-74EE-5541-8108-8353B402F8C1}" type="slidenum">
              <a:rPr lang="en-US" smtClean="0"/>
              <a:pPr/>
              <a:t>18</a:t>
            </a:fld>
            <a:endParaRPr lang="en-US"/>
          </a:p>
        </p:txBody>
      </p:sp>
      <p:sp>
        <p:nvSpPr>
          <p:cNvPr id="20" name="Straight Connector 19">
            <a:extLst>
              <a:ext uri="{FF2B5EF4-FFF2-40B4-BE49-F238E27FC236}">
                <a16:creationId xmlns:a16="http://schemas.microsoft.com/office/drawing/2014/main" id="{F570C06A-E78E-7478-BC6A-35CF5B0913B7}"/>
              </a:ext>
            </a:extLst>
          </p:cNvPr>
          <p:cNvSpPr/>
          <p:nvPr/>
        </p:nvSpPr>
        <p:spPr>
          <a:xfrm>
            <a:off x="1638931" y="3488805"/>
            <a:ext cx="603504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21" name="Straight Connector 20">
            <a:extLst>
              <a:ext uri="{FF2B5EF4-FFF2-40B4-BE49-F238E27FC236}">
                <a16:creationId xmlns:a16="http://schemas.microsoft.com/office/drawing/2014/main" id="{B9D53A05-22DA-2CD7-DBB7-2BB23C634703}"/>
              </a:ext>
            </a:extLst>
          </p:cNvPr>
          <p:cNvSpPr/>
          <p:nvPr/>
        </p:nvSpPr>
        <p:spPr>
          <a:xfrm rot="5400000">
            <a:off x="1122030" y="2971905"/>
            <a:ext cx="1033801"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22" name="TextBox 21">
            <a:extLst>
              <a:ext uri="{FF2B5EF4-FFF2-40B4-BE49-F238E27FC236}">
                <a16:creationId xmlns:a16="http://schemas.microsoft.com/office/drawing/2014/main" id="{9B94915A-8225-5509-5BD7-140DB94BB276}"/>
              </a:ext>
            </a:extLst>
          </p:cNvPr>
          <p:cNvSpPr txBox="1"/>
          <p:nvPr/>
        </p:nvSpPr>
        <p:spPr>
          <a:xfrm>
            <a:off x="4287887" y="3500815"/>
            <a:ext cx="534121" cy="300082"/>
          </a:xfrm>
          <a:prstGeom prst="rect">
            <a:avLst/>
          </a:prstGeom>
          <a:noFill/>
        </p:spPr>
        <p:txBody>
          <a:bodyPr wrap="none" rtlCol="0">
            <a:spAutoFit/>
          </a:bodyPr>
          <a:lstStyle/>
          <a:p>
            <a:r>
              <a:rPr lang="en-US" dirty="0"/>
              <a:t>Time</a:t>
            </a:r>
          </a:p>
        </p:txBody>
      </p:sp>
      <p:sp>
        <p:nvSpPr>
          <p:cNvPr id="23" name="Rectangle: Rounded Corners 22">
            <a:extLst>
              <a:ext uri="{FF2B5EF4-FFF2-40B4-BE49-F238E27FC236}">
                <a16:creationId xmlns:a16="http://schemas.microsoft.com/office/drawing/2014/main" id="{3EAB63C1-3815-6579-8023-B8D62DF3BA86}"/>
              </a:ext>
            </a:extLst>
          </p:cNvPr>
          <p:cNvSpPr/>
          <p:nvPr/>
        </p:nvSpPr>
        <p:spPr>
          <a:xfrm>
            <a:off x="1823110" y="2514763"/>
            <a:ext cx="4754880" cy="274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1 Access</a:t>
            </a:r>
          </a:p>
        </p:txBody>
      </p:sp>
      <p:sp>
        <p:nvSpPr>
          <p:cNvPr id="24" name="Rectangle: Rounded Corners 23">
            <a:extLst>
              <a:ext uri="{FF2B5EF4-FFF2-40B4-BE49-F238E27FC236}">
                <a16:creationId xmlns:a16="http://schemas.microsoft.com/office/drawing/2014/main" id="{BAC5C3DA-7B5E-BF67-5E53-A0256C3F299C}"/>
              </a:ext>
            </a:extLst>
          </p:cNvPr>
          <p:cNvSpPr/>
          <p:nvPr/>
        </p:nvSpPr>
        <p:spPr>
          <a:xfrm>
            <a:off x="2591087" y="2829843"/>
            <a:ext cx="4754880" cy="274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2 Access</a:t>
            </a:r>
          </a:p>
        </p:txBody>
      </p:sp>
      <p:sp>
        <p:nvSpPr>
          <p:cNvPr id="26" name="Rectangle: Rounded Corners 25">
            <a:extLst>
              <a:ext uri="{FF2B5EF4-FFF2-40B4-BE49-F238E27FC236}">
                <a16:creationId xmlns:a16="http://schemas.microsoft.com/office/drawing/2014/main" id="{5760CE3C-988A-E631-0901-8C704E55F1F0}"/>
              </a:ext>
            </a:extLst>
          </p:cNvPr>
          <p:cNvSpPr/>
          <p:nvPr/>
        </p:nvSpPr>
        <p:spPr>
          <a:xfrm>
            <a:off x="2146717" y="3144923"/>
            <a:ext cx="4754880" cy="274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3 Access</a:t>
            </a:r>
          </a:p>
        </p:txBody>
      </p:sp>
      <p:sp>
        <p:nvSpPr>
          <p:cNvPr id="28" name="Straight Connector 27">
            <a:extLst>
              <a:ext uri="{FF2B5EF4-FFF2-40B4-BE49-F238E27FC236}">
                <a16:creationId xmlns:a16="http://schemas.microsoft.com/office/drawing/2014/main" id="{115317CB-8F73-8984-9ED8-E9CFCB562C41}"/>
              </a:ext>
            </a:extLst>
          </p:cNvPr>
          <p:cNvSpPr/>
          <p:nvPr/>
        </p:nvSpPr>
        <p:spPr>
          <a:xfrm>
            <a:off x="1626690" y="4651229"/>
            <a:ext cx="603504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29" name="Straight Connector 28">
            <a:extLst>
              <a:ext uri="{FF2B5EF4-FFF2-40B4-BE49-F238E27FC236}">
                <a16:creationId xmlns:a16="http://schemas.microsoft.com/office/drawing/2014/main" id="{3B986E21-7FF0-CEF6-1D88-619E86CEEFC8}"/>
              </a:ext>
            </a:extLst>
          </p:cNvPr>
          <p:cNvSpPr/>
          <p:nvPr/>
        </p:nvSpPr>
        <p:spPr>
          <a:xfrm rot="5400000">
            <a:off x="1109789" y="4134329"/>
            <a:ext cx="1033801"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30" name="TextBox 29">
            <a:extLst>
              <a:ext uri="{FF2B5EF4-FFF2-40B4-BE49-F238E27FC236}">
                <a16:creationId xmlns:a16="http://schemas.microsoft.com/office/drawing/2014/main" id="{D2576B4B-DDB5-F5AD-DC50-EB21E08CA9AB}"/>
              </a:ext>
            </a:extLst>
          </p:cNvPr>
          <p:cNvSpPr txBox="1"/>
          <p:nvPr/>
        </p:nvSpPr>
        <p:spPr>
          <a:xfrm>
            <a:off x="4275646" y="4663239"/>
            <a:ext cx="534121" cy="300082"/>
          </a:xfrm>
          <a:prstGeom prst="rect">
            <a:avLst/>
          </a:prstGeom>
          <a:noFill/>
        </p:spPr>
        <p:txBody>
          <a:bodyPr wrap="none" rtlCol="0">
            <a:spAutoFit/>
          </a:bodyPr>
          <a:lstStyle/>
          <a:p>
            <a:r>
              <a:rPr lang="en-US" dirty="0"/>
              <a:t>Time</a:t>
            </a:r>
          </a:p>
        </p:txBody>
      </p:sp>
      <p:cxnSp>
        <p:nvCxnSpPr>
          <p:cNvPr id="32" name="Straight Connector 31">
            <a:extLst>
              <a:ext uri="{FF2B5EF4-FFF2-40B4-BE49-F238E27FC236}">
                <a16:creationId xmlns:a16="http://schemas.microsoft.com/office/drawing/2014/main" id="{F960969C-AB94-A3C5-76CF-9E2EBCA56720}"/>
              </a:ext>
            </a:extLst>
          </p:cNvPr>
          <p:cNvCxnSpPr/>
          <p:nvPr/>
        </p:nvCxnSpPr>
        <p:spPr>
          <a:xfrm>
            <a:off x="2193360" y="2455004"/>
            <a:ext cx="0" cy="2208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91E065C-23DD-D861-92E5-3B6ADAE30754}"/>
              </a:ext>
            </a:extLst>
          </p:cNvPr>
          <p:cNvCxnSpPr/>
          <p:nvPr/>
        </p:nvCxnSpPr>
        <p:spPr>
          <a:xfrm>
            <a:off x="3791459" y="2460156"/>
            <a:ext cx="0" cy="2208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757EEB-E66C-6442-C10C-AE7A347333C8}"/>
              </a:ext>
            </a:extLst>
          </p:cNvPr>
          <p:cNvCxnSpPr/>
          <p:nvPr/>
        </p:nvCxnSpPr>
        <p:spPr>
          <a:xfrm>
            <a:off x="5389558" y="2442994"/>
            <a:ext cx="0" cy="2208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3E1D51-09EB-17E3-40B1-5B7EA532628A}"/>
              </a:ext>
            </a:extLst>
          </p:cNvPr>
          <p:cNvCxnSpPr/>
          <p:nvPr/>
        </p:nvCxnSpPr>
        <p:spPr>
          <a:xfrm>
            <a:off x="6987658" y="2460156"/>
            <a:ext cx="0" cy="2208235"/>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C2045D1-BF54-B79B-9CAE-15BA9E00F679}"/>
              </a:ext>
            </a:extLst>
          </p:cNvPr>
          <p:cNvSpPr/>
          <p:nvPr/>
        </p:nvSpPr>
        <p:spPr>
          <a:xfrm>
            <a:off x="2193359" y="3783265"/>
            <a:ext cx="4937760" cy="274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2964E21-68C9-FC82-849E-46C9B15BE97A}"/>
              </a:ext>
            </a:extLst>
          </p:cNvPr>
          <p:cNvSpPr/>
          <p:nvPr/>
        </p:nvSpPr>
        <p:spPr>
          <a:xfrm>
            <a:off x="2308606" y="3783265"/>
            <a:ext cx="442255" cy="2743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T1</a:t>
            </a:r>
          </a:p>
        </p:txBody>
      </p:sp>
      <p:sp>
        <p:nvSpPr>
          <p:cNvPr id="38" name="Rectangle: Rounded Corners 37">
            <a:extLst>
              <a:ext uri="{FF2B5EF4-FFF2-40B4-BE49-F238E27FC236}">
                <a16:creationId xmlns:a16="http://schemas.microsoft.com/office/drawing/2014/main" id="{AA2C132A-A1FC-BFF3-FB55-C54F8108D284}"/>
              </a:ext>
            </a:extLst>
          </p:cNvPr>
          <p:cNvSpPr/>
          <p:nvPr/>
        </p:nvSpPr>
        <p:spPr>
          <a:xfrm>
            <a:off x="4056624" y="3783265"/>
            <a:ext cx="442255" cy="2743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T2</a:t>
            </a:r>
          </a:p>
        </p:txBody>
      </p:sp>
      <p:sp>
        <p:nvSpPr>
          <p:cNvPr id="39" name="Rectangle: Rounded Corners 38">
            <a:extLst>
              <a:ext uri="{FF2B5EF4-FFF2-40B4-BE49-F238E27FC236}">
                <a16:creationId xmlns:a16="http://schemas.microsoft.com/office/drawing/2014/main" id="{055E24FE-7BC3-B3D5-1659-57DAF0426875}"/>
              </a:ext>
            </a:extLst>
          </p:cNvPr>
          <p:cNvSpPr/>
          <p:nvPr/>
        </p:nvSpPr>
        <p:spPr>
          <a:xfrm>
            <a:off x="5986820" y="3783265"/>
            <a:ext cx="442255" cy="2743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T3</a:t>
            </a:r>
          </a:p>
        </p:txBody>
      </p:sp>
      <p:sp>
        <p:nvSpPr>
          <p:cNvPr id="41" name="Rectangle: Rounded Corners 40">
            <a:extLst>
              <a:ext uri="{FF2B5EF4-FFF2-40B4-BE49-F238E27FC236}">
                <a16:creationId xmlns:a16="http://schemas.microsoft.com/office/drawing/2014/main" id="{D5680A6F-24F2-DE90-A154-ECB666CF6462}"/>
              </a:ext>
            </a:extLst>
          </p:cNvPr>
          <p:cNvSpPr/>
          <p:nvPr/>
        </p:nvSpPr>
        <p:spPr>
          <a:xfrm>
            <a:off x="2193360" y="4251907"/>
            <a:ext cx="4937760" cy="274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71996937-16EE-6364-97F3-6805FFEFB79B}"/>
              </a:ext>
            </a:extLst>
          </p:cNvPr>
          <p:cNvSpPr/>
          <p:nvPr/>
        </p:nvSpPr>
        <p:spPr>
          <a:xfrm>
            <a:off x="2760911" y="4251907"/>
            <a:ext cx="442255" cy="2743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T2</a:t>
            </a:r>
          </a:p>
        </p:txBody>
      </p:sp>
      <p:sp>
        <p:nvSpPr>
          <p:cNvPr id="43" name="Rectangle: Rounded Corners 42">
            <a:extLst>
              <a:ext uri="{FF2B5EF4-FFF2-40B4-BE49-F238E27FC236}">
                <a16:creationId xmlns:a16="http://schemas.microsoft.com/office/drawing/2014/main" id="{23E62040-77A0-44FF-5EA1-71AB8AEB4DDD}"/>
              </a:ext>
            </a:extLst>
          </p:cNvPr>
          <p:cNvSpPr/>
          <p:nvPr/>
        </p:nvSpPr>
        <p:spPr>
          <a:xfrm>
            <a:off x="4403178" y="4251907"/>
            <a:ext cx="442255" cy="2743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T3</a:t>
            </a:r>
          </a:p>
        </p:txBody>
      </p:sp>
      <p:sp>
        <p:nvSpPr>
          <p:cNvPr id="44" name="Rectangle: Rounded Corners 43">
            <a:extLst>
              <a:ext uri="{FF2B5EF4-FFF2-40B4-BE49-F238E27FC236}">
                <a16:creationId xmlns:a16="http://schemas.microsoft.com/office/drawing/2014/main" id="{AD784F46-AE37-C411-7828-D39C0952FC66}"/>
              </a:ext>
            </a:extLst>
          </p:cNvPr>
          <p:cNvSpPr/>
          <p:nvPr/>
        </p:nvSpPr>
        <p:spPr>
          <a:xfrm>
            <a:off x="5496001" y="4251907"/>
            <a:ext cx="442255" cy="2743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T1</a:t>
            </a:r>
          </a:p>
        </p:txBody>
      </p:sp>
      <p:sp>
        <p:nvSpPr>
          <p:cNvPr id="45" name="TextBox 44">
            <a:extLst>
              <a:ext uri="{FF2B5EF4-FFF2-40B4-BE49-F238E27FC236}">
                <a16:creationId xmlns:a16="http://schemas.microsoft.com/office/drawing/2014/main" id="{DD61D39D-5B0F-8DD1-E839-B81130DE78C3}"/>
              </a:ext>
            </a:extLst>
          </p:cNvPr>
          <p:cNvSpPr txBox="1"/>
          <p:nvPr/>
        </p:nvSpPr>
        <p:spPr>
          <a:xfrm rot="16200000">
            <a:off x="866584" y="2826856"/>
            <a:ext cx="991875" cy="300082"/>
          </a:xfrm>
          <a:prstGeom prst="rect">
            <a:avLst/>
          </a:prstGeom>
          <a:noFill/>
        </p:spPr>
        <p:txBody>
          <a:bodyPr wrap="none" rtlCol="0">
            <a:spAutoFit/>
          </a:bodyPr>
          <a:lstStyle/>
          <a:p>
            <a:pPr algn="ctr"/>
            <a:r>
              <a:rPr lang="en-US" dirty="0"/>
              <a:t>Task Access</a:t>
            </a:r>
          </a:p>
        </p:txBody>
      </p:sp>
      <p:sp>
        <p:nvSpPr>
          <p:cNvPr id="46" name="TextBox 45">
            <a:extLst>
              <a:ext uri="{FF2B5EF4-FFF2-40B4-BE49-F238E27FC236}">
                <a16:creationId xmlns:a16="http://schemas.microsoft.com/office/drawing/2014/main" id="{8771E44B-3222-C94B-9C58-A70921636F9B}"/>
              </a:ext>
            </a:extLst>
          </p:cNvPr>
          <p:cNvSpPr txBox="1"/>
          <p:nvPr/>
        </p:nvSpPr>
        <p:spPr>
          <a:xfrm rot="16200000">
            <a:off x="795350" y="3880413"/>
            <a:ext cx="1185682" cy="507831"/>
          </a:xfrm>
          <a:prstGeom prst="rect">
            <a:avLst/>
          </a:prstGeom>
          <a:noFill/>
        </p:spPr>
        <p:txBody>
          <a:bodyPr wrap="square" rtlCol="0">
            <a:spAutoFit/>
          </a:bodyPr>
          <a:lstStyle/>
          <a:p>
            <a:pPr algn="ctr"/>
            <a:r>
              <a:rPr lang="en-US" dirty="0"/>
              <a:t>Some Possible Schedules</a:t>
            </a:r>
          </a:p>
        </p:txBody>
      </p:sp>
    </p:spTree>
    <p:extLst>
      <p:ext uri="{BB962C8B-B14F-4D97-AF65-F5344CB8AC3E}">
        <p14:creationId xmlns:p14="http://schemas.microsoft.com/office/powerpoint/2010/main" val="138432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28BBF0-88AE-C312-CA4F-4A74FD7B9D39}"/>
              </a:ext>
            </a:extLst>
          </p:cNvPr>
          <p:cNvSpPr>
            <a:spLocks noGrp="1"/>
          </p:cNvSpPr>
          <p:nvPr>
            <p:ph type="body" sz="quarter" idx="13"/>
          </p:nvPr>
        </p:nvSpPr>
        <p:spPr>
          <a:xfrm>
            <a:off x="1465327" y="580563"/>
            <a:ext cx="5856515" cy="382110"/>
          </a:xfrm>
        </p:spPr>
        <p:txBody>
          <a:bodyPr/>
          <a:lstStyle/>
          <a:p>
            <a:r>
              <a:rPr lang="en-US" dirty="0"/>
              <a:t>Modeling Elements</a:t>
            </a:r>
          </a:p>
        </p:txBody>
      </p:sp>
      <p:sp>
        <p:nvSpPr>
          <p:cNvPr id="3" name="Text Placeholder 2">
            <a:extLst>
              <a:ext uri="{FF2B5EF4-FFF2-40B4-BE49-F238E27FC236}">
                <a16:creationId xmlns:a16="http://schemas.microsoft.com/office/drawing/2014/main" id="{35CB5A0B-25F9-3D44-7020-0D707DC7E126}"/>
              </a:ext>
            </a:extLst>
          </p:cNvPr>
          <p:cNvSpPr>
            <a:spLocks noGrp="1"/>
          </p:cNvSpPr>
          <p:nvPr>
            <p:ph type="body" sz="quarter" idx="15"/>
          </p:nvPr>
        </p:nvSpPr>
        <p:spPr>
          <a:xfrm>
            <a:off x="77694" y="962674"/>
            <a:ext cx="9000565" cy="3692997"/>
          </a:xfrm>
        </p:spPr>
        <p:txBody>
          <a:bodyPr/>
          <a:lstStyle/>
          <a:p>
            <a:r>
              <a:rPr lang="en-US" b="1" dirty="0"/>
              <a:t>Constraint</a:t>
            </a:r>
            <a:r>
              <a:rPr lang="en-US" dirty="0"/>
              <a:t> – A constraint can be applied to a particular state of a subsystem to indicate that a value is constrained to a specific range of values or options. This allows the user to require a subsystem to operate within the capability of the system. In order to ensure the system fails fast, the subsystems with the constraints are evaluated first.</a:t>
            </a:r>
          </a:p>
          <a:p>
            <a:r>
              <a:rPr lang="en-US" b="1" dirty="0"/>
              <a:t>Subsystem</a:t>
            </a:r>
            <a:r>
              <a:rPr lang="en-US" dirty="0"/>
              <a:t> – The subsystem is the fundamental modeling element of HSF. By specifying a subsystem, the user specifies the capabilities of the system and how the system’s state variable changes over time. The subsystems are passed tasks and must determine if they can perform them as well as update their state to indicate the task being performed.</a:t>
            </a:r>
          </a:p>
          <a:p>
            <a:r>
              <a:rPr lang="en-US" b="1" dirty="0"/>
              <a:t>Dependency</a:t>
            </a:r>
            <a:r>
              <a:rPr lang="en-US" dirty="0"/>
              <a:t> – A dependency defines a relationship between two subsystems. The purpose of the dependency is to allow subsystems to relay necessary information without requiring them to know the inner workings of each other. This allows the subsystems to be truly modular be limiting communication through a pre-specified interface. A dependency function is the relay of information from one subsystem to another. A dependency collector is a function that calls all dependency functions for specific subsystem and combines the data in a customizable way. It should be noted that there can be no circular dependencies in the model.</a:t>
            </a:r>
          </a:p>
        </p:txBody>
      </p:sp>
      <p:sp>
        <p:nvSpPr>
          <p:cNvPr id="4" name="Title 3">
            <a:extLst>
              <a:ext uri="{FF2B5EF4-FFF2-40B4-BE49-F238E27FC236}">
                <a16:creationId xmlns:a16="http://schemas.microsoft.com/office/drawing/2014/main" id="{DE07BD31-7722-B4F1-7959-03235517E037}"/>
              </a:ext>
            </a:extLst>
          </p:cNvPr>
          <p:cNvSpPr>
            <a:spLocks noGrp="1"/>
          </p:cNvSpPr>
          <p:nvPr>
            <p:ph type="title"/>
          </p:nvPr>
        </p:nvSpPr>
        <p:spPr>
          <a:xfrm>
            <a:off x="628651" y="126084"/>
            <a:ext cx="7886700" cy="469175"/>
          </a:xfrm>
        </p:spPr>
        <p:txBody>
          <a:bodyPr/>
          <a:lstStyle/>
          <a:p>
            <a:r>
              <a:rPr lang="en-US" dirty="0"/>
              <a:t>A Few More Definitions</a:t>
            </a:r>
          </a:p>
        </p:txBody>
      </p:sp>
      <p:sp>
        <p:nvSpPr>
          <p:cNvPr id="5" name="Slide Number Placeholder 4">
            <a:extLst>
              <a:ext uri="{FF2B5EF4-FFF2-40B4-BE49-F238E27FC236}">
                <a16:creationId xmlns:a16="http://schemas.microsoft.com/office/drawing/2014/main" id="{087B5A9D-BD4F-14EE-8E87-37B2E2BBB2D7}"/>
              </a:ext>
            </a:extLst>
          </p:cNvPr>
          <p:cNvSpPr>
            <a:spLocks noGrp="1"/>
          </p:cNvSpPr>
          <p:nvPr>
            <p:ph type="sldNum" sz="quarter" idx="17"/>
          </p:nvPr>
        </p:nvSpPr>
        <p:spPr/>
        <p:txBody>
          <a:bodyPr/>
          <a:lstStyle/>
          <a:p>
            <a:r>
              <a:rPr lang="en-US"/>
              <a:t>/   </a:t>
            </a:r>
            <a:fld id="{6C7E6F33-74EE-5541-8108-8353B402F8C1}" type="slidenum">
              <a:rPr lang="en-US" smtClean="0"/>
              <a:pPr/>
              <a:t>19</a:t>
            </a:fld>
            <a:endParaRPr lang="en-US"/>
          </a:p>
        </p:txBody>
      </p:sp>
    </p:spTree>
    <p:extLst>
      <p:ext uri="{BB962C8B-B14F-4D97-AF65-F5344CB8AC3E}">
        <p14:creationId xmlns:p14="http://schemas.microsoft.com/office/powerpoint/2010/main" val="904238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0340E-3877-1BF3-CCA8-F595EB001CAA}"/>
              </a:ext>
            </a:extLst>
          </p:cNvPr>
          <p:cNvSpPr>
            <a:spLocks noGrp="1"/>
          </p:cNvSpPr>
          <p:nvPr>
            <p:ph type="body" sz="quarter" idx="15"/>
          </p:nvPr>
        </p:nvSpPr>
        <p:spPr/>
        <p:txBody>
          <a:bodyPr/>
          <a:lstStyle/>
          <a:p>
            <a:pPr marL="285750" indent="-285750">
              <a:buFont typeface="Arial" panose="020B0604020202020204" pitchFamily="34" charset="0"/>
              <a:buChar char="•"/>
            </a:pPr>
            <a:r>
              <a:rPr lang="en-US" dirty="0"/>
              <a:t>Many system level requirements are ‘use’ based</a:t>
            </a:r>
          </a:p>
          <a:p>
            <a:pPr marL="628642" lvl="1" indent="-285750">
              <a:buFont typeface="Arial" panose="020B0604020202020204" pitchFamily="34" charset="0"/>
              <a:buChar char="•"/>
            </a:pPr>
            <a:r>
              <a:rPr lang="en-US" dirty="0"/>
              <a:t>How much utility will the user of the system get out of the operational system?</a:t>
            </a:r>
          </a:p>
          <a:p>
            <a:pPr marL="285750" indent="-285750">
              <a:buFont typeface="Arial" panose="020B0604020202020204" pitchFamily="34" charset="0"/>
              <a:buChar char="•"/>
            </a:pPr>
            <a:r>
              <a:rPr lang="en-US" dirty="0"/>
              <a:t>Use Dynamics Programing and Discrete Event Simulation (with a touch of Agent Based Modeling)</a:t>
            </a:r>
          </a:p>
          <a:p>
            <a:pPr marL="285750" indent="-285750">
              <a:buFont typeface="Arial" panose="020B0604020202020204" pitchFamily="34" charset="0"/>
              <a:buChar char="•"/>
            </a:pPr>
            <a:r>
              <a:rPr lang="en-US" dirty="0"/>
              <a:t>The Horizon Simulation Framework was created to solve these kinds of problems</a:t>
            </a:r>
          </a:p>
          <a:p>
            <a:pPr marL="285750" indent="-285750">
              <a:buFont typeface="Arial" panose="020B0604020202020204" pitchFamily="34" charset="0"/>
              <a:buChar char="•"/>
            </a:pPr>
            <a:r>
              <a:rPr lang="en-US" dirty="0"/>
              <a:t>Combines a scheduling component with a modeling component</a:t>
            </a:r>
          </a:p>
        </p:txBody>
      </p:sp>
      <p:sp>
        <p:nvSpPr>
          <p:cNvPr id="4" name="Title 3">
            <a:extLst>
              <a:ext uri="{FF2B5EF4-FFF2-40B4-BE49-F238E27FC236}">
                <a16:creationId xmlns:a16="http://schemas.microsoft.com/office/drawing/2014/main" id="{4C1EF6D4-78A1-4ECD-CB84-B9F0CB574C5C}"/>
              </a:ext>
            </a:extLst>
          </p:cNvPr>
          <p:cNvSpPr>
            <a:spLocks noGrp="1"/>
          </p:cNvSpPr>
          <p:nvPr>
            <p:ph type="title"/>
          </p:nvPr>
        </p:nvSpPr>
        <p:spPr/>
        <p:txBody>
          <a:bodyPr/>
          <a:lstStyle/>
          <a:p>
            <a:r>
              <a:rPr lang="en-US" dirty="0"/>
              <a:t>Motivation</a:t>
            </a:r>
          </a:p>
        </p:txBody>
      </p:sp>
      <p:sp>
        <p:nvSpPr>
          <p:cNvPr id="5" name="Text Placeholder 4">
            <a:extLst>
              <a:ext uri="{FF2B5EF4-FFF2-40B4-BE49-F238E27FC236}">
                <a16:creationId xmlns:a16="http://schemas.microsoft.com/office/drawing/2014/main" id="{B0D60FDB-337D-D9EB-2ED9-48A80AC48A1B}"/>
              </a:ext>
            </a:extLst>
          </p:cNvPr>
          <p:cNvSpPr>
            <a:spLocks noGrp="1"/>
          </p:cNvSpPr>
          <p:nvPr>
            <p:ph type="body" sz="quarter" idx="13"/>
          </p:nvPr>
        </p:nvSpPr>
        <p:spPr/>
        <p:txBody>
          <a:bodyPr/>
          <a:lstStyle/>
          <a:p>
            <a:r>
              <a:rPr lang="en-US" dirty="0"/>
              <a:t>How do you verify a system level requirement?</a:t>
            </a:r>
          </a:p>
        </p:txBody>
      </p:sp>
      <p:sp>
        <p:nvSpPr>
          <p:cNvPr id="6" name="Footer Placeholder 5">
            <a:extLst>
              <a:ext uri="{FF2B5EF4-FFF2-40B4-BE49-F238E27FC236}">
                <a16:creationId xmlns:a16="http://schemas.microsoft.com/office/drawing/2014/main" id="{5F7A3E0A-FFBF-3836-C07B-B5DC415982D6}"/>
              </a:ext>
            </a:extLst>
          </p:cNvPr>
          <p:cNvSpPr>
            <a:spLocks noGrp="1"/>
          </p:cNvSpPr>
          <p:nvPr>
            <p:ph type="ftr" sz="quarter" idx="17"/>
          </p:nvPr>
        </p:nvSpPr>
        <p:spPr/>
        <p:txBody>
          <a:bodyPr/>
          <a:lstStyle/>
          <a:p>
            <a:r>
              <a:rPr lang="en-US"/>
              <a:t>Aero 470 – Modeling and Simulation</a:t>
            </a:r>
            <a:endParaRPr lang="en-US" dirty="0"/>
          </a:p>
        </p:txBody>
      </p:sp>
      <p:sp>
        <p:nvSpPr>
          <p:cNvPr id="7" name="Slide Number Placeholder 6">
            <a:extLst>
              <a:ext uri="{FF2B5EF4-FFF2-40B4-BE49-F238E27FC236}">
                <a16:creationId xmlns:a16="http://schemas.microsoft.com/office/drawing/2014/main" id="{4C2670A8-D2BA-64E9-54A6-F89FC85436DD}"/>
              </a:ext>
            </a:extLst>
          </p:cNvPr>
          <p:cNvSpPr>
            <a:spLocks noGrp="1"/>
          </p:cNvSpPr>
          <p:nvPr>
            <p:ph type="sldNum" sz="quarter" idx="18"/>
          </p:nvPr>
        </p:nvSpPr>
        <p:spPr/>
        <p:txBody>
          <a:bodyPr/>
          <a:lstStyle/>
          <a:p>
            <a:r>
              <a:rPr lang="en-US"/>
              <a:t>/   </a:t>
            </a:r>
            <a:fld id="{6C7E6F33-74EE-5541-8108-8353B402F8C1}" type="slidenum">
              <a:rPr lang="en-US" smtClean="0"/>
              <a:pPr/>
              <a:t>2</a:t>
            </a:fld>
            <a:endParaRPr lang="en-US"/>
          </a:p>
        </p:txBody>
      </p:sp>
      <p:pic>
        <p:nvPicPr>
          <p:cNvPr id="1095" name="Picture Placeholder 1094">
            <a:extLst>
              <a:ext uri="{FF2B5EF4-FFF2-40B4-BE49-F238E27FC236}">
                <a16:creationId xmlns:a16="http://schemas.microsoft.com/office/drawing/2014/main" id="{090F1850-F0FD-F1FD-B40C-E0429359F349}"/>
              </a:ext>
            </a:extLst>
          </p:cNvPr>
          <p:cNvPicPr>
            <a:picLocks noGrp="1" noChangeAspect="1"/>
          </p:cNvPicPr>
          <p:nvPr>
            <p:ph type="pic" sz="quarter" idx="16"/>
          </p:nvPr>
        </p:nvPicPr>
        <p:blipFill rotWithShape="1">
          <a:blip r:embed="rId2"/>
          <a:srcRect l="-731" r="-593"/>
          <a:stretch/>
        </p:blipFill>
        <p:spPr>
          <a:xfrm>
            <a:off x="5490735" y="1081741"/>
            <a:ext cx="3344978" cy="2170751"/>
          </a:xfrm>
          <a:prstGeom prst="rect">
            <a:avLst/>
          </a:prstGeom>
        </p:spPr>
      </p:pic>
    </p:spTree>
    <p:extLst>
      <p:ext uri="{BB962C8B-B14F-4D97-AF65-F5344CB8AC3E}">
        <p14:creationId xmlns:p14="http://schemas.microsoft.com/office/powerpoint/2010/main" val="1180231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28BBF0-88AE-C312-CA4F-4A74FD7B9D39}"/>
              </a:ext>
            </a:extLst>
          </p:cNvPr>
          <p:cNvSpPr>
            <a:spLocks noGrp="1"/>
          </p:cNvSpPr>
          <p:nvPr>
            <p:ph type="body" sz="quarter" idx="13"/>
          </p:nvPr>
        </p:nvSpPr>
        <p:spPr>
          <a:xfrm>
            <a:off x="1465327" y="580563"/>
            <a:ext cx="5856515" cy="382110"/>
          </a:xfrm>
        </p:spPr>
        <p:txBody>
          <a:bodyPr/>
          <a:lstStyle/>
          <a:p>
            <a:r>
              <a:rPr lang="en-US" dirty="0"/>
              <a:t>Modeling Elements</a:t>
            </a:r>
          </a:p>
        </p:txBody>
      </p:sp>
      <p:sp>
        <p:nvSpPr>
          <p:cNvPr id="3" name="Text Placeholder 2">
            <a:extLst>
              <a:ext uri="{FF2B5EF4-FFF2-40B4-BE49-F238E27FC236}">
                <a16:creationId xmlns:a16="http://schemas.microsoft.com/office/drawing/2014/main" id="{35CB5A0B-25F9-3D44-7020-0D707DC7E126}"/>
              </a:ext>
            </a:extLst>
          </p:cNvPr>
          <p:cNvSpPr>
            <a:spLocks noGrp="1"/>
          </p:cNvSpPr>
          <p:nvPr>
            <p:ph type="body" sz="quarter" idx="15"/>
          </p:nvPr>
        </p:nvSpPr>
        <p:spPr>
          <a:xfrm>
            <a:off x="0" y="962675"/>
            <a:ext cx="9143999" cy="842220"/>
          </a:xfrm>
        </p:spPr>
        <p:txBody>
          <a:bodyPr/>
          <a:lstStyle/>
          <a:p>
            <a:r>
              <a:rPr lang="en-US" sz="1600" b="1" dirty="0"/>
              <a:t>System</a:t>
            </a:r>
            <a:r>
              <a:rPr lang="en-US" sz="1600" dirty="0"/>
              <a:t> – The culminating element of the modeling components is the system. The system is a combination of subsystems that are related through dependencies and verified by their constraints.  The system also relays the state, position and environment information to the subsystems.</a:t>
            </a:r>
          </a:p>
        </p:txBody>
      </p:sp>
      <p:sp>
        <p:nvSpPr>
          <p:cNvPr id="4" name="Title 3">
            <a:extLst>
              <a:ext uri="{FF2B5EF4-FFF2-40B4-BE49-F238E27FC236}">
                <a16:creationId xmlns:a16="http://schemas.microsoft.com/office/drawing/2014/main" id="{DE07BD31-7722-B4F1-7959-03235517E037}"/>
              </a:ext>
            </a:extLst>
          </p:cNvPr>
          <p:cNvSpPr>
            <a:spLocks noGrp="1"/>
          </p:cNvSpPr>
          <p:nvPr>
            <p:ph type="title"/>
          </p:nvPr>
        </p:nvSpPr>
        <p:spPr>
          <a:xfrm>
            <a:off x="628651" y="126084"/>
            <a:ext cx="7886700" cy="469175"/>
          </a:xfrm>
        </p:spPr>
        <p:txBody>
          <a:bodyPr/>
          <a:lstStyle/>
          <a:p>
            <a:r>
              <a:rPr lang="en-US" dirty="0"/>
              <a:t>A Few More Definitions</a:t>
            </a:r>
          </a:p>
        </p:txBody>
      </p:sp>
      <p:sp>
        <p:nvSpPr>
          <p:cNvPr id="5" name="Slide Number Placeholder 4">
            <a:extLst>
              <a:ext uri="{FF2B5EF4-FFF2-40B4-BE49-F238E27FC236}">
                <a16:creationId xmlns:a16="http://schemas.microsoft.com/office/drawing/2014/main" id="{087B5A9D-BD4F-14EE-8E87-37B2E2BBB2D7}"/>
              </a:ext>
            </a:extLst>
          </p:cNvPr>
          <p:cNvSpPr>
            <a:spLocks noGrp="1"/>
          </p:cNvSpPr>
          <p:nvPr>
            <p:ph type="sldNum" sz="quarter" idx="17"/>
          </p:nvPr>
        </p:nvSpPr>
        <p:spPr/>
        <p:txBody>
          <a:bodyPr/>
          <a:lstStyle/>
          <a:p>
            <a:r>
              <a:rPr lang="en-US"/>
              <a:t>/   </a:t>
            </a:r>
            <a:fld id="{6C7E6F33-74EE-5541-8108-8353B402F8C1}" type="slidenum">
              <a:rPr lang="en-US" smtClean="0"/>
              <a:pPr/>
              <a:t>20</a:t>
            </a:fld>
            <a:endParaRPr lang="en-US"/>
          </a:p>
        </p:txBody>
      </p:sp>
      <p:grpSp>
        <p:nvGrpSpPr>
          <p:cNvPr id="6" name="Group 5">
            <a:extLst>
              <a:ext uri="{FF2B5EF4-FFF2-40B4-BE49-F238E27FC236}">
                <a16:creationId xmlns:a16="http://schemas.microsoft.com/office/drawing/2014/main" id="{F279B1CA-2078-DA6C-C2FA-FB7DE9BF0477}"/>
              </a:ext>
            </a:extLst>
          </p:cNvPr>
          <p:cNvGrpSpPr/>
          <p:nvPr/>
        </p:nvGrpSpPr>
        <p:grpSpPr>
          <a:xfrm>
            <a:off x="1066601" y="2518246"/>
            <a:ext cx="6653965" cy="2133599"/>
            <a:chOff x="1672828" y="2871788"/>
            <a:chExt cx="5699522" cy="1935781"/>
          </a:xfrm>
        </p:grpSpPr>
        <p:sp>
          <p:nvSpPr>
            <p:cNvPr id="7" name="AutoShape 4">
              <a:extLst>
                <a:ext uri="{FF2B5EF4-FFF2-40B4-BE49-F238E27FC236}">
                  <a16:creationId xmlns:a16="http://schemas.microsoft.com/office/drawing/2014/main" id="{D18A5E1D-F262-AB34-D2EA-6D73202963A2}"/>
                </a:ext>
              </a:extLst>
            </p:cNvPr>
            <p:cNvSpPr>
              <a:spLocks noChangeAspect="1" noChangeArrowheads="1"/>
            </p:cNvSpPr>
            <p:nvPr/>
          </p:nvSpPr>
          <p:spPr bwMode="auto">
            <a:xfrm>
              <a:off x="1672828" y="2871788"/>
              <a:ext cx="5699522" cy="1935781"/>
            </a:xfrm>
            <a:prstGeom prst="rect">
              <a:avLst/>
            </a:prstGeom>
            <a:solidFill>
              <a:srgbClr val="C0C0C0">
                <a:alpha val="20000"/>
              </a:srgbClr>
            </a:solidFill>
            <a:ln w="9525">
              <a:solidFill>
                <a:srgbClr val="000000"/>
              </a:solidFill>
              <a:miter lim="800000"/>
              <a:headEnd/>
              <a:tailEnd/>
            </a:ln>
          </p:spPr>
          <p:txBody>
            <a:bodyPr/>
            <a:lstStyle/>
            <a:p>
              <a:endParaRPr lang="en-US" sz="825"/>
            </a:p>
          </p:txBody>
        </p:sp>
        <p:sp>
          <p:nvSpPr>
            <p:cNvPr id="8" name="Rectangle 7">
              <a:extLst>
                <a:ext uri="{FF2B5EF4-FFF2-40B4-BE49-F238E27FC236}">
                  <a16:creationId xmlns:a16="http://schemas.microsoft.com/office/drawing/2014/main" id="{C7B9B7EB-C152-8AD6-6676-A5B0B896079D}"/>
                </a:ext>
              </a:extLst>
            </p:cNvPr>
            <p:cNvSpPr>
              <a:spLocks noChangeArrowheads="1"/>
            </p:cNvSpPr>
            <p:nvPr/>
          </p:nvSpPr>
          <p:spPr bwMode="auto">
            <a:xfrm>
              <a:off x="1903810" y="2902744"/>
              <a:ext cx="3002756" cy="940594"/>
            </a:xfrm>
            <a:prstGeom prst="rect">
              <a:avLst/>
            </a:prstGeom>
            <a:solidFill>
              <a:srgbClr val="FFFFFF"/>
            </a:solidFill>
            <a:ln w="25400" algn="ctr">
              <a:solidFill>
                <a:srgbClr val="008000"/>
              </a:solidFill>
              <a:prstDash val="dash"/>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sz="825"/>
            </a:p>
          </p:txBody>
        </p:sp>
        <p:sp>
          <p:nvSpPr>
            <p:cNvPr id="9" name="Rectangle 8">
              <a:extLst>
                <a:ext uri="{FF2B5EF4-FFF2-40B4-BE49-F238E27FC236}">
                  <a16:creationId xmlns:a16="http://schemas.microsoft.com/office/drawing/2014/main" id="{8B0E7092-191F-AF00-815E-6627D6F73184}"/>
                </a:ext>
              </a:extLst>
            </p:cNvPr>
            <p:cNvSpPr>
              <a:spLocks noChangeArrowheads="1"/>
            </p:cNvSpPr>
            <p:nvPr/>
          </p:nvSpPr>
          <p:spPr bwMode="auto">
            <a:xfrm>
              <a:off x="3345657" y="4077891"/>
              <a:ext cx="2721769" cy="661988"/>
            </a:xfrm>
            <a:prstGeom prst="rect">
              <a:avLst/>
            </a:prstGeom>
            <a:solidFill>
              <a:srgbClr val="FFFFFF"/>
            </a:solidFill>
            <a:ln w="25400" algn="ctr">
              <a:solidFill>
                <a:srgbClr val="800080"/>
              </a:solidFill>
              <a:prstDash val="dash"/>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sz="825"/>
            </a:p>
          </p:txBody>
        </p:sp>
        <p:sp>
          <p:nvSpPr>
            <p:cNvPr id="10" name="Rectangle 9">
              <a:extLst>
                <a:ext uri="{FF2B5EF4-FFF2-40B4-BE49-F238E27FC236}">
                  <a16:creationId xmlns:a16="http://schemas.microsoft.com/office/drawing/2014/main" id="{9E879FE7-19BB-994B-ED17-2B752EC37752}"/>
                </a:ext>
              </a:extLst>
            </p:cNvPr>
            <p:cNvSpPr>
              <a:spLocks noChangeArrowheads="1"/>
            </p:cNvSpPr>
            <p:nvPr/>
          </p:nvSpPr>
          <p:spPr bwMode="auto">
            <a:xfrm>
              <a:off x="5043487" y="2895600"/>
              <a:ext cx="2082404" cy="706041"/>
            </a:xfrm>
            <a:prstGeom prst="rect">
              <a:avLst/>
            </a:prstGeom>
            <a:solidFill>
              <a:srgbClr val="FFFFFF"/>
            </a:solidFill>
            <a:ln w="25400" algn="ctr">
              <a:solidFill>
                <a:srgbClr val="FF0000"/>
              </a:solidFill>
              <a:prstDash val="dash"/>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sz="825"/>
            </a:p>
          </p:txBody>
        </p:sp>
        <p:sp>
          <p:nvSpPr>
            <p:cNvPr id="11" name="Rectangle 10">
              <a:extLst>
                <a:ext uri="{FF2B5EF4-FFF2-40B4-BE49-F238E27FC236}">
                  <a16:creationId xmlns:a16="http://schemas.microsoft.com/office/drawing/2014/main" id="{31E8609F-3A12-9D53-81CD-1CC8EC00874D}"/>
                </a:ext>
              </a:extLst>
            </p:cNvPr>
            <p:cNvSpPr>
              <a:spLocks noChangeArrowheads="1"/>
            </p:cNvSpPr>
            <p:nvPr/>
          </p:nvSpPr>
          <p:spPr bwMode="auto">
            <a:xfrm>
              <a:off x="2074069" y="3027760"/>
              <a:ext cx="904875" cy="124443"/>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1</a:t>
              </a:r>
              <a:endParaRPr lang="en-US" sz="825" dirty="0"/>
            </a:p>
          </p:txBody>
        </p:sp>
        <p:sp>
          <p:nvSpPr>
            <p:cNvPr id="12" name="Rectangle 11">
              <a:extLst>
                <a:ext uri="{FF2B5EF4-FFF2-40B4-BE49-F238E27FC236}">
                  <a16:creationId xmlns:a16="http://schemas.microsoft.com/office/drawing/2014/main" id="{895501DD-CB05-3471-419C-1C7BF2389CF7}"/>
                </a:ext>
              </a:extLst>
            </p:cNvPr>
            <p:cNvSpPr>
              <a:spLocks noChangeArrowheads="1"/>
            </p:cNvSpPr>
            <p:nvPr/>
          </p:nvSpPr>
          <p:spPr bwMode="auto">
            <a:xfrm>
              <a:off x="2740819" y="3349228"/>
              <a:ext cx="902494" cy="119063"/>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6</a:t>
              </a:r>
              <a:endParaRPr lang="en-US" sz="825" dirty="0"/>
            </a:p>
          </p:txBody>
        </p:sp>
        <p:sp>
          <p:nvSpPr>
            <p:cNvPr id="13" name="Rectangle 12">
              <a:extLst>
                <a:ext uri="{FF2B5EF4-FFF2-40B4-BE49-F238E27FC236}">
                  <a16:creationId xmlns:a16="http://schemas.microsoft.com/office/drawing/2014/main" id="{F62E7E54-2932-143D-F346-C9D69C31A160}"/>
                </a:ext>
              </a:extLst>
            </p:cNvPr>
            <p:cNvSpPr>
              <a:spLocks noChangeArrowheads="1"/>
            </p:cNvSpPr>
            <p:nvPr/>
          </p:nvSpPr>
          <p:spPr bwMode="auto">
            <a:xfrm>
              <a:off x="3080147" y="3029427"/>
              <a:ext cx="921544" cy="122635"/>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2</a:t>
              </a:r>
              <a:endParaRPr lang="en-US" sz="825" dirty="0"/>
            </a:p>
          </p:txBody>
        </p:sp>
        <p:sp>
          <p:nvSpPr>
            <p:cNvPr id="14" name="Rectangle 13">
              <a:extLst>
                <a:ext uri="{FF2B5EF4-FFF2-40B4-BE49-F238E27FC236}">
                  <a16:creationId xmlns:a16="http://schemas.microsoft.com/office/drawing/2014/main" id="{350B6B25-C072-96E9-3C81-71022F9A444F}"/>
                </a:ext>
              </a:extLst>
            </p:cNvPr>
            <p:cNvSpPr>
              <a:spLocks noChangeArrowheads="1"/>
            </p:cNvSpPr>
            <p:nvPr/>
          </p:nvSpPr>
          <p:spPr bwMode="auto">
            <a:xfrm>
              <a:off x="3925491" y="3326607"/>
              <a:ext cx="914400" cy="107156"/>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3</a:t>
              </a:r>
              <a:endParaRPr lang="en-US" sz="825" dirty="0"/>
            </a:p>
          </p:txBody>
        </p:sp>
        <p:sp>
          <p:nvSpPr>
            <p:cNvPr id="15" name="Rectangle 14">
              <a:extLst>
                <a:ext uri="{FF2B5EF4-FFF2-40B4-BE49-F238E27FC236}">
                  <a16:creationId xmlns:a16="http://schemas.microsoft.com/office/drawing/2014/main" id="{AF4F81BD-F0D3-7A26-32B4-FFA54F4F23DE}"/>
                </a:ext>
              </a:extLst>
            </p:cNvPr>
            <p:cNvSpPr>
              <a:spLocks noChangeArrowheads="1"/>
            </p:cNvSpPr>
            <p:nvPr/>
          </p:nvSpPr>
          <p:spPr bwMode="auto">
            <a:xfrm>
              <a:off x="3874294" y="3646885"/>
              <a:ext cx="903685" cy="128588"/>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9</a:t>
              </a:r>
              <a:endParaRPr lang="en-US" sz="825" dirty="0"/>
            </a:p>
          </p:txBody>
        </p:sp>
        <p:sp>
          <p:nvSpPr>
            <p:cNvPr id="16" name="Rectangle 15">
              <a:extLst>
                <a:ext uri="{FF2B5EF4-FFF2-40B4-BE49-F238E27FC236}">
                  <a16:creationId xmlns:a16="http://schemas.microsoft.com/office/drawing/2014/main" id="{024AD333-1959-AD25-9CF6-2DDF218B3B53}"/>
                </a:ext>
              </a:extLst>
            </p:cNvPr>
            <p:cNvSpPr>
              <a:spLocks noChangeArrowheads="1"/>
            </p:cNvSpPr>
            <p:nvPr/>
          </p:nvSpPr>
          <p:spPr bwMode="auto">
            <a:xfrm>
              <a:off x="2774157" y="3654029"/>
              <a:ext cx="964406" cy="120253"/>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8</a:t>
              </a:r>
              <a:endParaRPr lang="en-US" sz="825" dirty="0"/>
            </a:p>
          </p:txBody>
        </p:sp>
        <p:sp>
          <p:nvSpPr>
            <p:cNvPr id="17" name="Rectangle 16">
              <a:extLst>
                <a:ext uri="{FF2B5EF4-FFF2-40B4-BE49-F238E27FC236}">
                  <a16:creationId xmlns:a16="http://schemas.microsoft.com/office/drawing/2014/main" id="{7010F819-094D-A452-9FD8-DFC975A7CB0F}"/>
                </a:ext>
              </a:extLst>
            </p:cNvPr>
            <p:cNvSpPr>
              <a:spLocks noChangeArrowheads="1"/>
            </p:cNvSpPr>
            <p:nvPr/>
          </p:nvSpPr>
          <p:spPr bwMode="auto">
            <a:xfrm>
              <a:off x="3661172" y="4202907"/>
              <a:ext cx="903684" cy="127397"/>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10</a:t>
              </a:r>
              <a:endParaRPr lang="en-US" sz="825" dirty="0"/>
            </a:p>
          </p:txBody>
        </p:sp>
        <p:sp>
          <p:nvSpPr>
            <p:cNvPr id="18" name="Rectangle 17">
              <a:extLst>
                <a:ext uri="{FF2B5EF4-FFF2-40B4-BE49-F238E27FC236}">
                  <a16:creationId xmlns:a16="http://schemas.microsoft.com/office/drawing/2014/main" id="{E0B62D23-F568-90B9-D4C6-8C51EAAB85C4}"/>
                </a:ext>
              </a:extLst>
            </p:cNvPr>
            <p:cNvSpPr>
              <a:spLocks noChangeArrowheads="1"/>
            </p:cNvSpPr>
            <p:nvPr/>
          </p:nvSpPr>
          <p:spPr bwMode="auto">
            <a:xfrm>
              <a:off x="4087416" y="4530329"/>
              <a:ext cx="1033463" cy="134540"/>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12</a:t>
              </a:r>
              <a:endParaRPr lang="en-US" sz="825" dirty="0"/>
            </a:p>
          </p:txBody>
        </p:sp>
        <p:sp>
          <p:nvSpPr>
            <p:cNvPr id="19" name="Rectangle 18">
              <a:extLst>
                <a:ext uri="{FF2B5EF4-FFF2-40B4-BE49-F238E27FC236}">
                  <a16:creationId xmlns:a16="http://schemas.microsoft.com/office/drawing/2014/main" id="{0447090C-7758-0070-B26D-17108CF722F2}"/>
                </a:ext>
              </a:extLst>
            </p:cNvPr>
            <p:cNvSpPr>
              <a:spLocks noChangeArrowheads="1"/>
            </p:cNvSpPr>
            <p:nvPr/>
          </p:nvSpPr>
          <p:spPr bwMode="auto">
            <a:xfrm>
              <a:off x="4787503" y="4210050"/>
              <a:ext cx="956072" cy="120254"/>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11</a:t>
              </a:r>
              <a:endParaRPr lang="en-US" sz="825" dirty="0"/>
            </a:p>
          </p:txBody>
        </p:sp>
        <p:sp>
          <p:nvSpPr>
            <p:cNvPr id="20" name="Rectangle 19">
              <a:extLst>
                <a:ext uri="{FF2B5EF4-FFF2-40B4-BE49-F238E27FC236}">
                  <a16:creationId xmlns:a16="http://schemas.microsoft.com/office/drawing/2014/main" id="{7DF219F2-F1E9-887F-91F3-7970BFFD183F}"/>
                </a:ext>
              </a:extLst>
            </p:cNvPr>
            <p:cNvSpPr>
              <a:spLocks noChangeArrowheads="1"/>
            </p:cNvSpPr>
            <p:nvPr/>
          </p:nvSpPr>
          <p:spPr bwMode="auto">
            <a:xfrm>
              <a:off x="5162550" y="3369469"/>
              <a:ext cx="921544" cy="120254"/>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7</a:t>
              </a:r>
              <a:endParaRPr lang="en-US" sz="825" dirty="0"/>
            </a:p>
          </p:txBody>
        </p:sp>
        <p:sp>
          <p:nvSpPr>
            <p:cNvPr id="21" name="Rectangle 20">
              <a:extLst>
                <a:ext uri="{FF2B5EF4-FFF2-40B4-BE49-F238E27FC236}">
                  <a16:creationId xmlns:a16="http://schemas.microsoft.com/office/drawing/2014/main" id="{3CC0DA8F-ABEF-F466-D026-478FE5F1C246}"/>
                </a:ext>
              </a:extLst>
            </p:cNvPr>
            <p:cNvSpPr>
              <a:spLocks noChangeArrowheads="1"/>
            </p:cNvSpPr>
            <p:nvPr/>
          </p:nvSpPr>
          <p:spPr bwMode="auto">
            <a:xfrm>
              <a:off x="6169819" y="3019425"/>
              <a:ext cx="887016" cy="121444"/>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5</a:t>
              </a:r>
              <a:endParaRPr lang="en-US" sz="825" dirty="0"/>
            </a:p>
          </p:txBody>
        </p:sp>
        <p:sp>
          <p:nvSpPr>
            <p:cNvPr id="22" name="Rectangle 21">
              <a:extLst>
                <a:ext uri="{FF2B5EF4-FFF2-40B4-BE49-F238E27FC236}">
                  <a16:creationId xmlns:a16="http://schemas.microsoft.com/office/drawing/2014/main" id="{05B8294E-502F-53A7-845C-B4E32083493E}"/>
                </a:ext>
              </a:extLst>
            </p:cNvPr>
            <p:cNvSpPr>
              <a:spLocks noChangeArrowheads="1"/>
            </p:cNvSpPr>
            <p:nvPr/>
          </p:nvSpPr>
          <p:spPr bwMode="auto">
            <a:xfrm>
              <a:off x="5172075" y="3019426"/>
              <a:ext cx="896541" cy="135731"/>
            </a:xfrm>
            <a:prstGeom prst="rect">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dirty="0">
                  <a:latin typeface="Times New Roman" pitchFamily="18" charset="0"/>
                </a:rPr>
                <a:t>Subsystem 4</a:t>
              </a:r>
              <a:endParaRPr lang="en-US" sz="825" dirty="0"/>
            </a:p>
          </p:txBody>
        </p:sp>
        <p:cxnSp>
          <p:nvCxnSpPr>
            <p:cNvPr id="23" name="AutoShape 20">
              <a:extLst>
                <a:ext uri="{FF2B5EF4-FFF2-40B4-BE49-F238E27FC236}">
                  <a16:creationId xmlns:a16="http://schemas.microsoft.com/office/drawing/2014/main" id="{D0DF92F9-0D2B-F5B9-B25C-B20754059BB4}"/>
                </a:ext>
              </a:extLst>
            </p:cNvPr>
            <p:cNvCxnSpPr>
              <a:cxnSpLocks noChangeShapeType="1"/>
              <a:stCxn id="11" idx="2"/>
              <a:endCxn id="12" idx="0"/>
            </p:cNvCxnSpPr>
            <p:nvPr/>
          </p:nvCxnSpPr>
          <p:spPr bwMode="auto">
            <a:xfrm>
              <a:off x="2526507" y="3152203"/>
              <a:ext cx="665559" cy="197025"/>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AutoShape 21">
              <a:extLst>
                <a:ext uri="{FF2B5EF4-FFF2-40B4-BE49-F238E27FC236}">
                  <a16:creationId xmlns:a16="http://schemas.microsoft.com/office/drawing/2014/main" id="{F8026EB6-F61E-4AC2-D28F-FAD34769996C}"/>
                </a:ext>
              </a:extLst>
            </p:cNvPr>
            <p:cNvCxnSpPr>
              <a:cxnSpLocks noChangeShapeType="1"/>
              <a:stCxn id="13" idx="2"/>
              <a:endCxn id="12" idx="0"/>
            </p:cNvCxnSpPr>
            <p:nvPr/>
          </p:nvCxnSpPr>
          <p:spPr bwMode="auto">
            <a:xfrm flipH="1">
              <a:off x="3192066" y="3152062"/>
              <a:ext cx="348853" cy="197167"/>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AutoShape 22">
              <a:extLst>
                <a:ext uri="{FF2B5EF4-FFF2-40B4-BE49-F238E27FC236}">
                  <a16:creationId xmlns:a16="http://schemas.microsoft.com/office/drawing/2014/main" id="{8B729BF0-AB66-8D37-E526-6AC7E70F7CC4}"/>
                </a:ext>
              </a:extLst>
            </p:cNvPr>
            <p:cNvCxnSpPr>
              <a:cxnSpLocks noChangeShapeType="1"/>
              <a:stCxn id="12" idx="2"/>
              <a:endCxn id="16" idx="0"/>
            </p:cNvCxnSpPr>
            <p:nvPr/>
          </p:nvCxnSpPr>
          <p:spPr bwMode="auto">
            <a:xfrm>
              <a:off x="3193256" y="3468291"/>
              <a:ext cx="63104" cy="185738"/>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AutoShape 23">
              <a:extLst>
                <a:ext uri="{FF2B5EF4-FFF2-40B4-BE49-F238E27FC236}">
                  <a16:creationId xmlns:a16="http://schemas.microsoft.com/office/drawing/2014/main" id="{D46F052D-A10B-D4E1-48D3-5638DBDF7350}"/>
                </a:ext>
              </a:extLst>
            </p:cNvPr>
            <p:cNvCxnSpPr>
              <a:cxnSpLocks noChangeShapeType="1"/>
              <a:stCxn id="14" idx="2"/>
              <a:endCxn id="15" idx="0"/>
            </p:cNvCxnSpPr>
            <p:nvPr/>
          </p:nvCxnSpPr>
          <p:spPr bwMode="auto">
            <a:xfrm flipH="1">
              <a:off x="4326732" y="3433763"/>
              <a:ext cx="55960" cy="213122"/>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AutoShape 24">
              <a:extLst>
                <a:ext uri="{FF2B5EF4-FFF2-40B4-BE49-F238E27FC236}">
                  <a16:creationId xmlns:a16="http://schemas.microsoft.com/office/drawing/2014/main" id="{C95D46E8-C113-ED71-104C-8DC42E536840}"/>
                </a:ext>
              </a:extLst>
            </p:cNvPr>
            <p:cNvCxnSpPr>
              <a:cxnSpLocks noChangeShapeType="1"/>
              <a:stCxn id="16" idx="2"/>
              <a:endCxn id="17" idx="0"/>
            </p:cNvCxnSpPr>
            <p:nvPr/>
          </p:nvCxnSpPr>
          <p:spPr bwMode="auto">
            <a:xfrm>
              <a:off x="3256360" y="3774281"/>
              <a:ext cx="857250" cy="428625"/>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AutoShape 25">
              <a:extLst>
                <a:ext uri="{FF2B5EF4-FFF2-40B4-BE49-F238E27FC236}">
                  <a16:creationId xmlns:a16="http://schemas.microsoft.com/office/drawing/2014/main" id="{E441DFC4-7852-4F0F-7852-5A964D29CAEA}"/>
                </a:ext>
              </a:extLst>
            </p:cNvPr>
            <p:cNvCxnSpPr>
              <a:cxnSpLocks noChangeShapeType="1"/>
              <a:stCxn id="15" idx="2"/>
              <a:endCxn id="17" idx="0"/>
            </p:cNvCxnSpPr>
            <p:nvPr/>
          </p:nvCxnSpPr>
          <p:spPr bwMode="auto">
            <a:xfrm flipH="1">
              <a:off x="4113610" y="3775472"/>
              <a:ext cx="213122" cy="427434"/>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AutoShape 26">
              <a:extLst>
                <a:ext uri="{FF2B5EF4-FFF2-40B4-BE49-F238E27FC236}">
                  <a16:creationId xmlns:a16="http://schemas.microsoft.com/office/drawing/2014/main" id="{292BE8F0-364C-A963-689F-3EAA1C63876F}"/>
                </a:ext>
              </a:extLst>
            </p:cNvPr>
            <p:cNvCxnSpPr>
              <a:cxnSpLocks noChangeShapeType="1"/>
            </p:cNvCxnSpPr>
            <p:nvPr/>
          </p:nvCxnSpPr>
          <p:spPr bwMode="auto">
            <a:xfrm>
              <a:off x="4002881" y="4339829"/>
              <a:ext cx="576263" cy="19050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AutoShape 27">
              <a:extLst>
                <a:ext uri="{FF2B5EF4-FFF2-40B4-BE49-F238E27FC236}">
                  <a16:creationId xmlns:a16="http://schemas.microsoft.com/office/drawing/2014/main" id="{3AC44818-1DB1-0D33-F688-97DA9866B930}"/>
                </a:ext>
              </a:extLst>
            </p:cNvPr>
            <p:cNvCxnSpPr>
              <a:cxnSpLocks noChangeShapeType="1"/>
              <a:stCxn id="22" idx="2"/>
              <a:endCxn id="20" idx="0"/>
            </p:cNvCxnSpPr>
            <p:nvPr/>
          </p:nvCxnSpPr>
          <p:spPr bwMode="auto">
            <a:xfrm>
              <a:off x="5619751" y="3155156"/>
              <a:ext cx="3572" cy="214313"/>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AutoShape 28">
              <a:extLst>
                <a:ext uri="{FF2B5EF4-FFF2-40B4-BE49-F238E27FC236}">
                  <a16:creationId xmlns:a16="http://schemas.microsoft.com/office/drawing/2014/main" id="{0873A376-0341-A22F-DFFF-C6266FBD6B42}"/>
                </a:ext>
              </a:extLst>
            </p:cNvPr>
            <p:cNvCxnSpPr>
              <a:cxnSpLocks noChangeShapeType="1"/>
              <a:stCxn id="21" idx="2"/>
              <a:endCxn id="20" idx="0"/>
            </p:cNvCxnSpPr>
            <p:nvPr/>
          </p:nvCxnSpPr>
          <p:spPr bwMode="auto">
            <a:xfrm flipH="1">
              <a:off x="5623322" y="3140869"/>
              <a:ext cx="990600" cy="22860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AutoShape 29">
              <a:extLst>
                <a:ext uri="{FF2B5EF4-FFF2-40B4-BE49-F238E27FC236}">
                  <a16:creationId xmlns:a16="http://schemas.microsoft.com/office/drawing/2014/main" id="{6F020704-4AC8-0C9E-F7B9-EF3FF3EF95B2}"/>
                </a:ext>
              </a:extLst>
            </p:cNvPr>
            <p:cNvCxnSpPr>
              <a:cxnSpLocks noChangeShapeType="1"/>
              <a:stCxn id="20" idx="2"/>
              <a:endCxn id="19" idx="0"/>
            </p:cNvCxnSpPr>
            <p:nvPr/>
          </p:nvCxnSpPr>
          <p:spPr bwMode="auto">
            <a:xfrm flipH="1">
              <a:off x="5264944" y="3489723"/>
              <a:ext cx="358379" cy="720328"/>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AutoShape 30">
              <a:extLst>
                <a:ext uri="{FF2B5EF4-FFF2-40B4-BE49-F238E27FC236}">
                  <a16:creationId xmlns:a16="http://schemas.microsoft.com/office/drawing/2014/main" id="{1FB20AB6-32BE-FF82-F919-0F4D28812B31}"/>
                </a:ext>
              </a:extLst>
            </p:cNvPr>
            <p:cNvCxnSpPr>
              <a:cxnSpLocks noChangeShapeType="1"/>
            </p:cNvCxnSpPr>
            <p:nvPr/>
          </p:nvCxnSpPr>
          <p:spPr bwMode="auto">
            <a:xfrm flipH="1">
              <a:off x="4579144" y="4316016"/>
              <a:ext cx="708422" cy="214313"/>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 name="Text Box 31">
              <a:extLst>
                <a:ext uri="{FF2B5EF4-FFF2-40B4-BE49-F238E27FC236}">
                  <a16:creationId xmlns:a16="http://schemas.microsoft.com/office/drawing/2014/main" id="{74D2EB49-58E4-36A7-F2AB-BA4C292468A9}"/>
                </a:ext>
              </a:extLst>
            </p:cNvPr>
            <p:cNvSpPr txBox="1">
              <a:spLocks noChangeArrowheads="1"/>
            </p:cNvSpPr>
            <p:nvPr/>
          </p:nvSpPr>
          <p:spPr bwMode="auto">
            <a:xfrm>
              <a:off x="2995612" y="4391025"/>
              <a:ext cx="614363" cy="141685"/>
            </a:xfrm>
            <a:prstGeom prst="rect">
              <a:avLst/>
            </a:prstGeom>
            <a:solidFill>
              <a:srgbClr val="FFFFFF"/>
            </a:solidFill>
            <a:ln w="9525" algn="ctr">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a:solidFill>
                    <a:srgbClr val="800080"/>
                  </a:solidFill>
                  <a:latin typeface="Times New Roman" pitchFamily="18" charset="0"/>
                </a:rPr>
                <a:t>Asset 3</a:t>
              </a:r>
              <a:endParaRPr lang="en-US" sz="825"/>
            </a:p>
          </p:txBody>
        </p:sp>
        <p:sp>
          <p:nvSpPr>
            <p:cNvPr id="35" name="Text Box 32">
              <a:extLst>
                <a:ext uri="{FF2B5EF4-FFF2-40B4-BE49-F238E27FC236}">
                  <a16:creationId xmlns:a16="http://schemas.microsoft.com/office/drawing/2014/main" id="{0A9F626B-A902-34C0-2348-4822495DAFBD}"/>
                </a:ext>
              </a:extLst>
            </p:cNvPr>
            <p:cNvSpPr txBox="1">
              <a:spLocks noChangeArrowheads="1"/>
            </p:cNvSpPr>
            <p:nvPr/>
          </p:nvSpPr>
          <p:spPr bwMode="auto">
            <a:xfrm>
              <a:off x="1996678" y="3749279"/>
              <a:ext cx="614363" cy="142875"/>
            </a:xfrm>
            <a:prstGeom prst="rect">
              <a:avLst/>
            </a:prstGeom>
            <a:solidFill>
              <a:srgbClr val="FFFFFF"/>
            </a:solidFill>
            <a:ln w="952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a:solidFill>
                    <a:srgbClr val="008000"/>
                  </a:solidFill>
                  <a:latin typeface="Times New Roman" pitchFamily="18" charset="0"/>
                </a:rPr>
                <a:t>Asset 1</a:t>
              </a:r>
              <a:endParaRPr lang="en-US" sz="825"/>
            </a:p>
          </p:txBody>
        </p:sp>
        <p:sp>
          <p:nvSpPr>
            <p:cNvPr id="36" name="Text Box 33">
              <a:extLst>
                <a:ext uri="{FF2B5EF4-FFF2-40B4-BE49-F238E27FC236}">
                  <a16:creationId xmlns:a16="http://schemas.microsoft.com/office/drawing/2014/main" id="{A942256C-DCF2-71A0-C33D-AA0BB06797E1}"/>
                </a:ext>
              </a:extLst>
            </p:cNvPr>
            <p:cNvSpPr txBox="1">
              <a:spLocks noChangeArrowheads="1"/>
            </p:cNvSpPr>
            <p:nvPr/>
          </p:nvSpPr>
          <p:spPr bwMode="auto">
            <a:xfrm>
              <a:off x="6416278" y="3529013"/>
              <a:ext cx="614363" cy="142875"/>
            </a:xfrm>
            <a:prstGeom prst="rect">
              <a:avLst/>
            </a:prstGeom>
            <a:solidFill>
              <a:srgbClr val="FF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sz="825">
                  <a:solidFill>
                    <a:srgbClr val="FF0000"/>
                  </a:solidFill>
                  <a:latin typeface="Times New Roman" pitchFamily="18" charset="0"/>
                </a:rPr>
                <a:t>Asset 2</a:t>
              </a:r>
              <a:endParaRPr lang="en-US" sz="825"/>
            </a:p>
          </p:txBody>
        </p:sp>
      </p:grpSp>
      <p:sp>
        <p:nvSpPr>
          <p:cNvPr id="37" name="TextBox 36">
            <a:extLst>
              <a:ext uri="{FF2B5EF4-FFF2-40B4-BE49-F238E27FC236}">
                <a16:creationId xmlns:a16="http://schemas.microsoft.com/office/drawing/2014/main" id="{B02F61FD-3DD4-0C93-AE3F-0718AB2FCB82}"/>
              </a:ext>
            </a:extLst>
          </p:cNvPr>
          <p:cNvSpPr txBox="1"/>
          <p:nvPr/>
        </p:nvSpPr>
        <p:spPr>
          <a:xfrm>
            <a:off x="2198774" y="1911992"/>
            <a:ext cx="4389618" cy="507831"/>
          </a:xfrm>
          <a:prstGeom prst="rect">
            <a:avLst/>
          </a:prstGeom>
          <a:noFill/>
        </p:spPr>
        <p:txBody>
          <a:bodyPr wrap="square" rtlCol="0">
            <a:spAutoFit/>
          </a:bodyPr>
          <a:lstStyle/>
          <a:p>
            <a:pPr algn="ctr"/>
            <a:r>
              <a:rPr lang="en-US" dirty="0"/>
              <a:t>The HSF System represented as a tree with dependencies represented as arrows connecting subsystems</a:t>
            </a:r>
          </a:p>
        </p:txBody>
      </p:sp>
    </p:spTree>
    <p:extLst>
      <p:ext uri="{BB962C8B-B14F-4D97-AF65-F5344CB8AC3E}">
        <p14:creationId xmlns:p14="http://schemas.microsoft.com/office/powerpoint/2010/main" val="1658294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3B781D-D78E-9260-3C9B-B1F20053A1EA}"/>
              </a:ext>
            </a:extLst>
          </p:cNvPr>
          <p:cNvSpPr>
            <a:spLocks noGrp="1"/>
          </p:cNvSpPr>
          <p:nvPr>
            <p:ph type="body" sz="quarter" idx="15"/>
          </p:nvPr>
        </p:nvSpPr>
        <p:spPr>
          <a:xfrm>
            <a:off x="308287" y="1711788"/>
            <a:ext cx="5188960" cy="2819182"/>
          </a:xfrm>
        </p:spPr>
        <p:txBody>
          <a:bodyPr/>
          <a:lstStyle/>
          <a:p>
            <a:pPr marL="285750" indent="-285750">
              <a:buFont typeface="Arial" panose="020B0604020202020204" pitchFamily="34" charset="0"/>
              <a:buChar char="•"/>
            </a:pPr>
            <a:r>
              <a:rPr lang="en-US" dirty="0"/>
              <a:t>Constraints represent requirements or what states </a:t>
            </a:r>
            <a:r>
              <a:rPr lang="en-US" b="1" i="1" dirty="0"/>
              <a:t>should</a:t>
            </a:r>
            <a:r>
              <a:rPr lang="en-US" i="1" dirty="0"/>
              <a:t> </a:t>
            </a:r>
            <a:r>
              <a:rPr lang="en-US" dirty="0"/>
              <a:t>be</a:t>
            </a:r>
          </a:p>
          <a:p>
            <a:pPr marL="285750" indent="-285750">
              <a:buFont typeface="Arial" panose="020B0604020202020204" pitchFamily="34" charset="0"/>
              <a:buChar char="•"/>
            </a:pPr>
            <a:r>
              <a:rPr lang="en-US" dirty="0"/>
              <a:t>For each constraint, determine the states required to evaluate the constraint</a:t>
            </a:r>
          </a:p>
          <a:p>
            <a:pPr marL="628642" lvl="1" indent="-285750">
              <a:buFont typeface="Arial" panose="020B0604020202020204" pitchFamily="34" charset="0"/>
              <a:buChar char="•"/>
            </a:pPr>
            <a:r>
              <a:rPr lang="en-US" dirty="0"/>
              <a:t>Follow the tree that represents the system</a:t>
            </a:r>
          </a:p>
          <a:p>
            <a:pPr marL="628642" lvl="1" indent="-285750">
              <a:buFont typeface="Arial" panose="020B0604020202020204" pitchFamily="34" charset="0"/>
              <a:buChar char="•"/>
            </a:pPr>
            <a:r>
              <a:rPr lang="en-US" dirty="0"/>
              <a:t>Update the state along the way</a:t>
            </a:r>
          </a:p>
          <a:p>
            <a:pPr marL="285750" indent="-285750">
              <a:buFont typeface="Arial" panose="020B0604020202020204" pitchFamily="34" charset="0"/>
              <a:buChar char="•"/>
            </a:pPr>
            <a:r>
              <a:rPr lang="en-US" dirty="0"/>
              <a:t>Each subsystem calls the </a:t>
            </a:r>
            <a:r>
              <a:rPr lang="en-US" i="1" dirty="0" err="1"/>
              <a:t>CanPerform</a:t>
            </a:r>
            <a:r>
              <a:rPr lang="en-US" i="1" dirty="0"/>
              <a:t>()</a:t>
            </a:r>
            <a:r>
              <a:rPr lang="en-US" dirty="0"/>
              <a:t> method to determine the state transition</a:t>
            </a:r>
          </a:p>
          <a:p>
            <a:pPr marL="628642" lvl="1" indent="-285750">
              <a:buFont typeface="Arial" panose="020B0604020202020204" pitchFamily="34" charset="0"/>
              <a:buChar char="•"/>
            </a:pPr>
            <a:r>
              <a:rPr lang="en-US" dirty="0"/>
              <a:t>The </a:t>
            </a:r>
            <a:r>
              <a:rPr lang="en-US" dirty="0" err="1"/>
              <a:t>CanPerform</a:t>
            </a:r>
            <a:r>
              <a:rPr lang="en-US" dirty="0"/>
              <a:t>() method what states </a:t>
            </a:r>
            <a:r>
              <a:rPr lang="en-US" b="1" i="1" dirty="0"/>
              <a:t>can</a:t>
            </a:r>
            <a:r>
              <a:rPr lang="en-US" i="1" dirty="0"/>
              <a:t> </a:t>
            </a:r>
            <a:r>
              <a:rPr lang="en-US" dirty="0"/>
              <a:t>be</a:t>
            </a:r>
          </a:p>
        </p:txBody>
      </p:sp>
      <p:pic>
        <p:nvPicPr>
          <p:cNvPr id="11" name="Picture Placeholder 3"/>
          <p:cNvPicPr>
            <a:picLocks noGrp="1"/>
          </p:cNvPicPr>
          <p:nvPr>
            <p:ph type="pic" sz="quarter" idx="16"/>
          </p:nvPr>
        </p:nvPicPr>
        <p:blipFill rotWithShape="1">
          <a:blip r:embed="rId3" cstate="screen">
            <a:extLst>
              <a:ext uri="{28A0092B-C50C-407E-A947-70E740481C1C}">
                <a14:useLocalDpi xmlns:a14="http://schemas.microsoft.com/office/drawing/2010/main"/>
              </a:ext>
            </a:extLst>
          </a:blip>
          <a:srcRect t="2948" b="2277"/>
          <a:stretch/>
        </p:blipFill>
        <p:spPr>
          <a:xfrm>
            <a:off x="5497247" y="1088526"/>
            <a:ext cx="3341688" cy="3068946"/>
          </a:xfrm>
          <a:prstGeom prst="rect">
            <a:avLst/>
          </a:prstGeom>
        </p:spPr>
      </p:pic>
      <p:sp>
        <p:nvSpPr>
          <p:cNvPr id="2" name="Title 1"/>
          <p:cNvSpPr>
            <a:spLocks noGrp="1"/>
          </p:cNvSpPr>
          <p:nvPr>
            <p:ph type="title"/>
          </p:nvPr>
        </p:nvSpPr>
        <p:spPr/>
        <p:txBody>
          <a:bodyPr>
            <a:normAutofit fontScale="90000"/>
          </a:bodyPr>
          <a:lstStyle/>
          <a:p>
            <a:r>
              <a:rPr lang="en-US" dirty="0"/>
              <a:t>Constraints and State Transition</a:t>
            </a:r>
          </a:p>
        </p:txBody>
      </p:sp>
      <p:sp>
        <p:nvSpPr>
          <p:cNvPr id="3" name="Text Placeholder 2">
            <a:extLst>
              <a:ext uri="{FF2B5EF4-FFF2-40B4-BE49-F238E27FC236}">
                <a16:creationId xmlns:a16="http://schemas.microsoft.com/office/drawing/2014/main" id="{DE901F86-06CB-840A-5A90-FF4B589897BD}"/>
              </a:ext>
            </a:extLst>
          </p:cNvPr>
          <p:cNvSpPr>
            <a:spLocks noGrp="1"/>
          </p:cNvSpPr>
          <p:nvPr>
            <p:ph type="body" sz="quarter" idx="13"/>
          </p:nvPr>
        </p:nvSpPr>
        <p:spPr/>
        <p:txBody>
          <a:bodyPr/>
          <a:lstStyle/>
          <a:p>
            <a:r>
              <a:rPr lang="en-US" dirty="0"/>
              <a:t>How state is propagated</a:t>
            </a:r>
          </a:p>
        </p:txBody>
      </p:sp>
      <p:sp>
        <p:nvSpPr>
          <p:cNvPr id="6" name="Slide Number Placeholder 5"/>
          <p:cNvSpPr>
            <a:spLocks noGrp="1"/>
          </p:cNvSpPr>
          <p:nvPr>
            <p:ph type="sldNum" sz="quarter" idx="18"/>
          </p:nvPr>
        </p:nvSpPr>
        <p:spPr/>
        <p:txBody>
          <a:bodyPr/>
          <a:lstStyle/>
          <a:p>
            <a:fld id="{1F246D25-E5A3-1841-BBE9-2617267BF6FB}" type="slidenum">
              <a:rPr lang="en-US" smtClean="0"/>
              <a:t>21</a:t>
            </a:fld>
            <a:endParaRPr lang="en-US"/>
          </a:p>
        </p:txBody>
      </p:sp>
    </p:spTree>
    <p:extLst>
      <p:ext uri="{BB962C8B-B14F-4D97-AF65-F5344CB8AC3E}">
        <p14:creationId xmlns:p14="http://schemas.microsoft.com/office/powerpoint/2010/main" val="1430740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C2CFC8-C1CA-3EAE-309C-461EAFAD4E59}"/>
              </a:ext>
            </a:extLst>
          </p:cNvPr>
          <p:cNvSpPr>
            <a:spLocks noGrp="1"/>
          </p:cNvSpPr>
          <p:nvPr>
            <p:ph type="body" sz="quarter" idx="15"/>
          </p:nvPr>
        </p:nvSpPr>
        <p:spPr/>
        <p:txBody>
          <a:bodyPr/>
          <a:lstStyle/>
          <a:p>
            <a:pPr marL="285750" indent="-285750">
              <a:buFont typeface="Arial" panose="020B0604020202020204" pitchFamily="34" charset="0"/>
              <a:buChar char="•"/>
            </a:pPr>
            <a:r>
              <a:rPr lang="en-US" dirty="0"/>
              <a:t>For all constraints, determine the state need to check the constraint</a:t>
            </a:r>
          </a:p>
          <a:p>
            <a:pPr marL="285750" indent="-285750">
              <a:buFont typeface="Arial" panose="020B0604020202020204" pitchFamily="34" charset="0"/>
              <a:buChar char="•"/>
            </a:pPr>
            <a:r>
              <a:rPr lang="en-US" dirty="0"/>
              <a:t>As all constraints are checked, the full state will be determined</a:t>
            </a:r>
          </a:p>
          <a:p>
            <a:pPr marL="285750" indent="-285750">
              <a:buFont typeface="Arial" panose="020B0604020202020204" pitchFamily="34" charset="0"/>
              <a:buChar char="•"/>
            </a:pPr>
            <a:r>
              <a:rPr lang="en-US" dirty="0"/>
              <a:t>If any subsystems are not used to check a constraint, evaluate remaining subsystems</a:t>
            </a:r>
          </a:p>
        </p:txBody>
      </p:sp>
      <p:pic>
        <p:nvPicPr>
          <p:cNvPr id="12" name="Picture Placeholder 4"/>
          <p:cNvPicPr>
            <a:picLocks noGrp="1"/>
          </p:cNvPicPr>
          <p:nvPr>
            <p:ph type="pic" sz="quarter" idx="16"/>
          </p:nvPr>
        </p:nvPicPr>
        <p:blipFill rotWithShape="1">
          <a:blip r:embed="rId3" cstate="screen">
            <a:extLst>
              <a:ext uri="{28A0092B-C50C-407E-A947-70E740481C1C}">
                <a14:useLocalDpi xmlns:a14="http://schemas.microsoft.com/office/drawing/2010/main"/>
              </a:ext>
            </a:extLst>
          </a:blip>
          <a:srcRect t="-168" b="-269"/>
          <a:stretch/>
        </p:blipFill>
        <p:spPr>
          <a:xfrm>
            <a:off x="5497247" y="1087723"/>
            <a:ext cx="3341688" cy="3263152"/>
          </a:xfrm>
          <a:prstGeom prst="rect">
            <a:avLst/>
          </a:prstGeom>
        </p:spPr>
      </p:pic>
      <p:sp>
        <p:nvSpPr>
          <p:cNvPr id="2" name="Title 1"/>
          <p:cNvSpPr>
            <a:spLocks noGrp="1"/>
          </p:cNvSpPr>
          <p:nvPr>
            <p:ph type="title"/>
          </p:nvPr>
        </p:nvSpPr>
        <p:spPr/>
        <p:txBody>
          <a:bodyPr>
            <a:normAutofit fontScale="90000"/>
          </a:bodyPr>
          <a:lstStyle/>
          <a:p>
            <a:r>
              <a:rPr lang="en-US" dirty="0"/>
              <a:t>Check all the Constraints</a:t>
            </a:r>
          </a:p>
        </p:txBody>
      </p:sp>
      <p:sp>
        <p:nvSpPr>
          <p:cNvPr id="3" name="Text Placeholder 2">
            <a:extLst>
              <a:ext uri="{FF2B5EF4-FFF2-40B4-BE49-F238E27FC236}">
                <a16:creationId xmlns:a16="http://schemas.microsoft.com/office/drawing/2014/main" id="{6E842F91-B852-D4BF-FFBD-F355A2EFC4FD}"/>
              </a:ext>
            </a:extLst>
          </p:cNvPr>
          <p:cNvSpPr>
            <a:spLocks noGrp="1"/>
          </p:cNvSpPr>
          <p:nvPr>
            <p:ph type="body" sz="quarter" idx="13"/>
          </p:nvPr>
        </p:nvSpPr>
        <p:spPr/>
        <p:txBody>
          <a:bodyPr/>
          <a:lstStyle/>
          <a:p>
            <a:r>
              <a:rPr lang="en-US" dirty="0"/>
              <a:t>Only Evaluate Subsystems Once</a:t>
            </a:r>
          </a:p>
        </p:txBody>
      </p:sp>
      <p:sp>
        <p:nvSpPr>
          <p:cNvPr id="6" name="Slide Number Placeholder 5"/>
          <p:cNvSpPr>
            <a:spLocks noGrp="1"/>
          </p:cNvSpPr>
          <p:nvPr>
            <p:ph type="sldNum" sz="quarter" idx="18"/>
          </p:nvPr>
        </p:nvSpPr>
        <p:spPr/>
        <p:txBody>
          <a:bodyPr/>
          <a:lstStyle/>
          <a:p>
            <a:fld id="{1F246D25-E5A3-1841-BBE9-2617267BF6FB}" type="slidenum">
              <a:rPr lang="en-US" smtClean="0"/>
              <a:t>22</a:t>
            </a:fld>
            <a:endParaRPr lang="en-US"/>
          </a:p>
        </p:txBody>
      </p:sp>
    </p:spTree>
    <p:extLst>
      <p:ext uri="{BB962C8B-B14F-4D97-AF65-F5344CB8AC3E}">
        <p14:creationId xmlns:p14="http://schemas.microsoft.com/office/powerpoint/2010/main" val="3922402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FA48-5682-4AF7-D142-712B619D10C0}"/>
              </a:ext>
            </a:extLst>
          </p:cNvPr>
          <p:cNvSpPr>
            <a:spLocks noGrp="1"/>
          </p:cNvSpPr>
          <p:nvPr>
            <p:ph type="title"/>
          </p:nvPr>
        </p:nvSpPr>
        <p:spPr>
          <a:xfrm>
            <a:off x="2173006" y="403332"/>
            <a:ext cx="4797986" cy="469175"/>
          </a:xfrm>
        </p:spPr>
        <p:txBody>
          <a:bodyPr/>
          <a:lstStyle/>
          <a:p>
            <a:r>
              <a:rPr lang="en-US" dirty="0"/>
              <a:t>Representing State</a:t>
            </a:r>
          </a:p>
        </p:txBody>
      </p:sp>
      <p:sp>
        <p:nvSpPr>
          <p:cNvPr id="3" name="Slide Number Placeholder 2">
            <a:extLst>
              <a:ext uri="{FF2B5EF4-FFF2-40B4-BE49-F238E27FC236}">
                <a16:creationId xmlns:a16="http://schemas.microsoft.com/office/drawing/2014/main" id="{5B7F61DF-37B6-C132-AB43-4EEFD013638D}"/>
              </a:ext>
            </a:extLst>
          </p:cNvPr>
          <p:cNvSpPr>
            <a:spLocks noGrp="1"/>
          </p:cNvSpPr>
          <p:nvPr>
            <p:ph type="sldNum" sz="quarter" idx="11"/>
          </p:nvPr>
        </p:nvSpPr>
        <p:spPr/>
        <p:txBody>
          <a:bodyPr/>
          <a:lstStyle/>
          <a:p>
            <a:r>
              <a:rPr lang="en-US"/>
              <a:t>/   </a:t>
            </a:r>
            <a:fld id="{6C7E6F33-74EE-5541-8108-8353B402F8C1}" type="slidenum">
              <a:rPr lang="en-US" smtClean="0"/>
              <a:pPr/>
              <a:t>23</a:t>
            </a:fld>
            <a:endParaRPr lang="en-US"/>
          </a:p>
        </p:txBody>
      </p:sp>
      <p:sp>
        <p:nvSpPr>
          <p:cNvPr id="5" name="Rectangle 4">
            <a:extLst>
              <a:ext uri="{FF2B5EF4-FFF2-40B4-BE49-F238E27FC236}">
                <a16:creationId xmlns:a16="http://schemas.microsoft.com/office/drawing/2014/main" id="{D2668F67-2D25-DFD7-8EEB-F1EF6F32418C}"/>
              </a:ext>
            </a:extLst>
          </p:cNvPr>
          <p:cNvSpPr/>
          <p:nvPr/>
        </p:nvSpPr>
        <p:spPr>
          <a:xfrm>
            <a:off x="2137727" y="1265555"/>
            <a:ext cx="5482273" cy="2612390"/>
          </a:xfrm>
          <a:prstGeom prst="rect">
            <a:avLst/>
          </a:prstGeom>
          <a:noFill/>
          <a:ln>
            <a:noFill/>
          </a:ln>
        </p:spPr>
      </p:sp>
      <p:grpSp>
        <p:nvGrpSpPr>
          <p:cNvPr id="63" name="Group 62">
            <a:extLst>
              <a:ext uri="{FF2B5EF4-FFF2-40B4-BE49-F238E27FC236}">
                <a16:creationId xmlns:a16="http://schemas.microsoft.com/office/drawing/2014/main" id="{4BF6C47C-1AF6-F097-8F84-194CDDE4986D}"/>
              </a:ext>
            </a:extLst>
          </p:cNvPr>
          <p:cNvGrpSpPr/>
          <p:nvPr/>
        </p:nvGrpSpPr>
        <p:grpSpPr>
          <a:xfrm>
            <a:off x="5275245" y="2826194"/>
            <a:ext cx="2826608" cy="1864995"/>
            <a:chOff x="1923509" y="1481455"/>
            <a:chExt cx="2826608" cy="1864995"/>
          </a:xfrm>
        </p:grpSpPr>
        <p:cxnSp>
          <p:nvCxnSpPr>
            <p:cNvPr id="6" name="Line 111">
              <a:extLst>
                <a:ext uri="{FF2B5EF4-FFF2-40B4-BE49-F238E27FC236}">
                  <a16:creationId xmlns:a16="http://schemas.microsoft.com/office/drawing/2014/main" id="{97FDAD28-6788-A02C-19B3-B18B35845647}"/>
                </a:ext>
              </a:extLst>
            </p:cNvPr>
            <p:cNvCxnSpPr>
              <a:cxnSpLocks noChangeAspect="1" noChangeShapeType="1"/>
            </p:cNvCxnSpPr>
            <p:nvPr/>
          </p:nvCxnSpPr>
          <p:spPr bwMode="auto">
            <a:xfrm flipV="1">
              <a:off x="2408237" y="1481455"/>
              <a:ext cx="0" cy="13271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 name="Line 112">
              <a:extLst>
                <a:ext uri="{FF2B5EF4-FFF2-40B4-BE49-F238E27FC236}">
                  <a16:creationId xmlns:a16="http://schemas.microsoft.com/office/drawing/2014/main" id="{4EECA14F-D6AA-0374-8D1A-0FC71E34CB15}"/>
                </a:ext>
              </a:extLst>
            </p:cNvPr>
            <p:cNvCxnSpPr>
              <a:cxnSpLocks noChangeAspect="1" noChangeShapeType="1"/>
            </p:cNvCxnSpPr>
            <p:nvPr/>
          </p:nvCxnSpPr>
          <p:spPr bwMode="auto">
            <a:xfrm>
              <a:off x="2395537" y="2808605"/>
              <a:ext cx="201358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 name="Line 113">
              <a:extLst>
                <a:ext uri="{FF2B5EF4-FFF2-40B4-BE49-F238E27FC236}">
                  <a16:creationId xmlns:a16="http://schemas.microsoft.com/office/drawing/2014/main" id="{139098A1-2718-F41C-13AF-A68BF4A5B957}"/>
                </a:ext>
              </a:extLst>
            </p:cNvPr>
            <p:cNvCxnSpPr>
              <a:cxnSpLocks noChangeAspect="1" noChangeShapeType="1"/>
            </p:cNvCxnSpPr>
            <p:nvPr/>
          </p:nvCxnSpPr>
          <p:spPr bwMode="auto">
            <a:xfrm>
              <a:off x="2499677" y="2808605"/>
              <a:ext cx="0" cy="18288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 name="Line 114">
              <a:extLst>
                <a:ext uri="{FF2B5EF4-FFF2-40B4-BE49-F238E27FC236}">
                  <a16:creationId xmlns:a16="http://schemas.microsoft.com/office/drawing/2014/main" id="{188E024B-9CEC-FF6B-1187-CDB498FD8D7B}"/>
                </a:ext>
              </a:extLst>
            </p:cNvPr>
            <p:cNvCxnSpPr>
              <a:cxnSpLocks noChangeAspect="1" noChangeShapeType="1"/>
            </p:cNvCxnSpPr>
            <p:nvPr/>
          </p:nvCxnSpPr>
          <p:spPr bwMode="auto">
            <a:xfrm>
              <a:off x="4254182" y="2808605"/>
              <a:ext cx="0" cy="18288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 name="Text Box 115">
              <a:extLst>
                <a:ext uri="{FF2B5EF4-FFF2-40B4-BE49-F238E27FC236}">
                  <a16:creationId xmlns:a16="http://schemas.microsoft.com/office/drawing/2014/main" id="{394502CB-54A5-923D-1BA3-A50FFD00A1A3}"/>
                </a:ext>
              </a:extLst>
            </p:cNvPr>
            <p:cNvSpPr txBox="1">
              <a:spLocks noChangeAspect="1" noChangeArrowheads="1"/>
            </p:cNvSpPr>
            <p:nvPr/>
          </p:nvSpPr>
          <p:spPr bwMode="auto">
            <a:xfrm>
              <a:off x="2137727" y="3037840"/>
              <a:ext cx="831215" cy="3086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Event Start</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11" name="Text Box 116">
              <a:extLst>
                <a:ext uri="{FF2B5EF4-FFF2-40B4-BE49-F238E27FC236}">
                  <a16:creationId xmlns:a16="http://schemas.microsoft.com/office/drawing/2014/main" id="{EFE23A74-65CF-915F-173E-135FE38C4DBB}"/>
                </a:ext>
              </a:extLst>
            </p:cNvPr>
            <p:cNvSpPr txBox="1">
              <a:spLocks noChangeAspect="1" noChangeArrowheads="1"/>
            </p:cNvSpPr>
            <p:nvPr/>
          </p:nvSpPr>
          <p:spPr bwMode="auto">
            <a:xfrm>
              <a:off x="3892867" y="3036570"/>
              <a:ext cx="857250" cy="30861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Event End</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cxnSp>
          <p:nvCxnSpPr>
            <p:cNvPr id="12" name="Line 118">
              <a:extLst>
                <a:ext uri="{FF2B5EF4-FFF2-40B4-BE49-F238E27FC236}">
                  <a16:creationId xmlns:a16="http://schemas.microsoft.com/office/drawing/2014/main" id="{E78109E4-5093-C5C5-1C5C-5284A069BC3A}"/>
                </a:ext>
              </a:extLst>
            </p:cNvPr>
            <p:cNvCxnSpPr>
              <a:cxnSpLocks noChangeAspect="1" noChangeShapeType="1"/>
            </p:cNvCxnSpPr>
            <p:nvPr/>
          </p:nvCxnSpPr>
          <p:spPr bwMode="auto">
            <a:xfrm>
              <a:off x="2499677" y="1981200"/>
              <a:ext cx="41211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 name="Line 119">
              <a:extLst>
                <a:ext uri="{FF2B5EF4-FFF2-40B4-BE49-F238E27FC236}">
                  <a16:creationId xmlns:a16="http://schemas.microsoft.com/office/drawing/2014/main" id="{66467C55-F04D-5835-5161-557C6840231F}"/>
                </a:ext>
              </a:extLst>
            </p:cNvPr>
            <p:cNvCxnSpPr>
              <a:cxnSpLocks noChangeAspect="1" noChangeShapeType="1"/>
            </p:cNvCxnSpPr>
            <p:nvPr/>
          </p:nvCxnSpPr>
          <p:spPr bwMode="auto">
            <a:xfrm flipV="1">
              <a:off x="2911792" y="1985010"/>
              <a:ext cx="0" cy="13779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Line 120">
              <a:extLst>
                <a:ext uri="{FF2B5EF4-FFF2-40B4-BE49-F238E27FC236}">
                  <a16:creationId xmlns:a16="http://schemas.microsoft.com/office/drawing/2014/main" id="{32EFDC9B-8099-1AF9-5058-97E0075085D7}"/>
                </a:ext>
              </a:extLst>
            </p:cNvPr>
            <p:cNvCxnSpPr>
              <a:cxnSpLocks noChangeAspect="1" noChangeShapeType="1"/>
            </p:cNvCxnSpPr>
            <p:nvPr/>
          </p:nvCxnSpPr>
          <p:spPr bwMode="auto">
            <a:xfrm>
              <a:off x="2911792" y="2122805"/>
              <a:ext cx="5683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Line 121">
              <a:extLst>
                <a:ext uri="{FF2B5EF4-FFF2-40B4-BE49-F238E27FC236}">
                  <a16:creationId xmlns:a16="http://schemas.microsoft.com/office/drawing/2014/main" id="{AA4ECBDC-8231-D050-35DF-0BF2D8C6844B}"/>
                </a:ext>
              </a:extLst>
            </p:cNvPr>
            <p:cNvCxnSpPr>
              <a:cxnSpLocks noChangeAspect="1" noChangeShapeType="1"/>
            </p:cNvCxnSpPr>
            <p:nvPr/>
          </p:nvCxnSpPr>
          <p:spPr bwMode="auto">
            <a:xfrm>
              <a:off x="3635057" y="1527810"/>
              <a:ext cx="619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Line 122">
              <a:extLst>
                <a:ext uri="{FF2B5EF4-FFF2-40B4-BE49-F238E27FC236}">
                  <a16:creationId xmlns:a16="http://schemas.microsoft.com/office/drawing/2014/main" id="{7175F147-3E67-3498-0DD5-5C87A087F6E8}"/>
                </a:ext>
              </a:extLst>
            </p:cNvPr>
            <p:cNvCxnSpPr>
              <a:cxnSpLocks noChangeAspect="1" noChangeShapeType="1"/>
            </p:cNvCxnSpPr>
            <p:nvPr/>
          </p:nvCxnSpPr>
          <p:spPr bwMode="auto">
            <a:xfrm flipV="1">
              <a:off x="4254182" y="1527810"/>
              <a:ext cx="0" cy="1280795"/>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Line 123">
              <a:extLst>
                <a:ext uri="{FF2B5EF4-FFF2-40B4-BE49-F238E27FC236}">
                  <a16:creationId xmlns:a16="http://schemas.microsoft.com/office/drawing/2014/main" id="{343180A6-0254-42BE-DC89-69CCD264402E}"/>
                </a:ext>
              </a:extLst>
            </p:cNvPr>
            <p:cNvCxnSpPr>
              <a:cxnSpLocks noChangeAspect="1" noChangeShapeType="1"/>
            </p:cNvCxnSpPr>
            <p:nvPr/>
          </p:nvCxnSpPr>
          <p:spPr bwMode="auto">
            <a:xfrm flipV="1">
              <a:off x="2499677" y="1985010"/>
              <a:ext cx="0" cy="823595"/>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8" name="Text Box 124">
              <a:extLst>
                <a:ext uri="{FF2B5EF4-FFF2-40B4-BE49-F238E27FC236}">
                  <a16:creationId xmlns:a16="http://schemas.microsoft.com/office/drawing/2014/main" id="{D04A9982-014F-5534-0D2F-7DBA00ECEED9}"/>
                </a:ext>
              </a:extLst>
            </p:cNvPr>
            <p:cNvSpPr txBox="1">
              <a:spLocks noChangeAspect="1" noChangeArrowheads="1"/>
            </p:cNvSpPr>
            <p:nvPr/>
          </p:nvSpPr>
          <p:spPr bwMode="auto">
            <a:xfrm>
              <a:off x="2550477" y="2076450"/>
              <a:ext cx="537210" cy="25019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0.5s</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cxnSp>
          <p:nvCxnSpPr>
            <p:cNvPr id="19" name="Line 125">
              <a:extLst>
                <a:ext uri="{FF2B5EF4-FFF2-40B4-BE49-F238E27FC236}">
                  <a16:creationId xmlns:a16="http://schemas.microsoft.com/office/drawing/2014/main" id="{9926E67D-951E-08AF-D863-6D61A14E3728}"/>
                </a:ext>
              </a:extLst>
            </p:cNvPr>
            <p:cNvCxnSpPr>
              <a:cxnSpLocks noChangeAspect="1" noChangeShapeType="1"/>
            </p:cNvCxnSpPr>
            <p:nvPr/>
          </p:nvCxnSpPr>
          <p:spPr bwMode="auto">
            <a:xfrm>
              <a:off x="2499677" y="2076450"/>
              <a:ext cx="412115"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Text Box 126">
              <a:extLst>
                <a:ext uri="{FF2B5EF4-FFF2-40B4-BE49-F238E27FC236}">
                  <a16:creationId xmlns:a16="http://schemas.microsoft.com/office/drawing/2014/main" id="{6A4E3956-4EF4-1675-79BB-7F4BD3255940}"/>
                </a:ext>
              </a:extLst>
            </p:cNvPr>
            <p:cNvSpPr txBox="1">
              <a:spLocks noChangeAspect="1" noChangeArrowheads="1"/>
            </p:cNvSpPr>
            <p:nvPr/>
          </p:nvSpPr>
          <p:spPr bwMode="auto">
            <a:xfrm>
              <a:off x="2137727" y="1882775"/>
              <a:ext cx="356235" cy="25019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300</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21" name="Text Box 127">
              <a:extLst>
                <a:ext uri="{FF2B5EF4-FFF2-40B4-BE49-F238E27FC236}">
                  <a16:creationId xmlns:a16="http://schemas.microsoft.com/office/drawing/2014/main" id="{BD141A2A-E055-C254-7B7D-BD19DC4EC200}"/>
                </a:ext>
              </a:extLst>
            </p:cNvPr>
            <p:cNvSpPr txBox="1">
              <a:spLocks noChangeAspect="1" noChangeArrowheads="1"/>
            </p:cNvSpPr>
            <p:nvPr/>
          </p:nvSpPr>
          <p:spPr bwMode="auto">
            <a:xfrm>
              <a:off x="2137727" y="2076450"/>
              <a:ext cx="356235" cy="25019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270</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22" name="Text Box 128">
              <a:extLst>
                <a:ext uri="{FF2B5EF4-FFF2-40B4-BE49-F238E27FC236}">
                  <a16:creationId xmlns:a16="http://schemas.microsoft.com/office/drawing/2014/main" id="{0EB904B2-D192-D10A-2EF6-17D2F8F500DA}"/>
                </a:ext>
              </a:extLst>
            </p:cNvPr>
            <p:cNvSpPr txBox="1">
              <a:spLocks noChangeAspect="1" noChangeArrowheads="1"/>
            </p:cNvSpPr>
            <p:nvPr/>
          </p:nvSpPr>
          <p:spPr bwMode="auto">
            <a:xfrm>
              <a:off x="3038792" y="1908810"/>
              <a:ext cx="523875" cy="25019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0.85s</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cxnSp>
          <p:nvCxnSpPr>
            <p:cNvPr id="23" name="Line 129">
              <a:extLst>
                <a:ext uri="{FF2B5EF4-FFF2-40B4-BE49-F238E27FC236}">
                  <a16:creationId xmlns:a16="http://schemas.microsoft.com/office/drawing/2014/main" id="{2AEA93FF-2704-7622-7FA2-6E4291A41FD3}"/>
                </a:ext>
              </a:extLst>
            </p:cNvPr>
            <p:cNvCxnSpPr>
              <a:cxnSpLocks noChangeAspect="1" noChangeShapeType="1"/>
            </p:cNvCxnSpPr>
            <p:nvPr/>
          </p:nvCxnSpPr>
          <p:spPr bwMode="auto">
            <a:xfrm>
              <a:off x="2911792" y="1894205"/>
              <a:ext cx="568325"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 name="Text Box 130">
              <a:extLst>
                <a:ext uri="{FF2B5EF4-FFF2-40B4-BE49-F238E27FC236}">
                  <a16:creationId xmlns:a16="http://schemas.microsoft.com/office/drawing/2014/main" id="{DFB4929A-AA09-27A7-15BE-D866D26CC6D0}"/>
                </a:ext>
              </a:extLst>
            </p:cNvPr>
            <p:cNvSpPr txBox="1">
              <a:spLocks noChangeAspect="1" noChangeArrowheads="1"/>
            </p:cNvSpPr>
            <p:nvPr/>
          </p:nvSpPr>
          <p:spPr bwMode="auto">
            <a:xfrm>
              <a:off x="3840797" y="1618615"/>
              <a:ext cx="434340" cy="25082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1.5s</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cxnSp>
          <p:nvCxnSpPr>
            <p:cNvPr id="25" name="Line 131">
              <a:extLst>
                <a:ext uri="{FF2B5EF4-FFF2-40B4-BE49-F238E27FC236}">
                  <a16:creationId xmlns:a16="http://schemas.microsoft.com/office/drawing/2014/main" id="{C1E86A40-013C-120E-D0E6-4DDD9520C558}"/>
                </a:ext>
              </a:extLst>
            </p:cNvPr>
            <p:cNvCxnSpPr>
              <a:cxnSpLocks noChangeAspect="1" noChangeShapeType="1"/>
            </p:cNvCxnSpPr>
            <p:nvPr/>
          </p:nvCxnSpPr>
          <p:spPr bwMode="auto">
            <a:xfrm>
              <a:off x="3635057" y="1618615"/>
              <a:ext cx="619125"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Line 132">
              <a:extLst>
                <a:ext uri="{FF2B5EF4-FFF2-40B4-BE49-F238E27FC236}">
                  <a16:creationId xmlns:a16="http://schemas.microsoft.com/office/drawing/2014/main" id="{3DBE8419-A5A9-D7C8-DFB3-DD0D7926DE41}"/>
                </a:ext>
              </a:extLst>
            </p:cNvPr>
            <p:cNvCxnSpPr>
              <a:cxnSpLocks noChangeAspect="1" noChangeShapeType="1"/>
            </p:cNvCxnSpPr>
            <p:nvPr/>
          </p:nvCxnSpPr>
          <p:spPr bwMode="auto">
            <a:xfrm>
              <a:off x="3582987" y="2259965"/>
              <a:ext cx="0" cy="502285"/>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Line 133">
              <a:extLst>
                <a:ext uri="{FF2B5EF4-FFF2-40B4-BE49-F238E27FC236}">
                  <a16:creationId xmlns:a16="http://schemas.microsoft.com/office/drawing/2014/main" id="{A4B72757-F247-DFF2-ADCB-50C68DBD51C8}"/>
                </a:ext>
              </a:extLst>
            </p:cNvPr>
            <p:cNvCxnSpPr>
              <a:cxnSpLocks noChangeAspect="1" noChangeShapeType="1"/>
            </p:cNvCxnSpPr>
            <p:nvPr/>
          </p:nvCxnSpPr>
          <p:spPr bwMode="auto">
            <a:xfrm>
              <a:off x="3582987" y="1573530"/>
              <a:ext cx="0" cy="50292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Line 134">
              <a:extLst>
                <a:ext uri="{FF2B5EF4-FFF2-40B4-BE49-F238E27FC236}">
                  <a16:creationId xmlns:a16="http://schemas.microsoft.com/office/drawing/2014/main" id="{6B7070F8-CDF5-BC91-95E2-4F4DE17C4F9E}"/>
                </a:ext>
              </a:extLst>
            </p:cNvPr>
            <p:cNvCxnSpPr>
              <a:cxnSpLocks noChangeAspect="1" noChangeShapeType="1"/>
            </p:cNvCxnSpPr>
            <p:nvPr/>
          </p:nvCxnSpPr>
          <p:spPr bwMode="auto">
            <a:xfrm>
              <a:off x="3531552" y="2076450"/>
              <a:ext cx="103505" cy="9144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Line 135">
              <a:extLst>
                <a:ext uri="{FF2B5EF4-FFF2-40B4-BE49-F238E27FC236}">
                  <a16:creationId xmlns:a16="http://schemas.microsoft.com/office/drawing/2014/main" id="{5FB593EF-69F2-52E0-7588-DF32A047F8CF}"/>
                </a:ext>
              </a:extLst>
            </p:cNvPr>
            <p:cNvCxnSpPr>
              <a:cxnSpLocks noChangeAspect="1" noChangeShapeType="1"/>
            </p:cNvCxnSpPr>
            <p:nvPr/>
          </p:nvCxnSpPr>
          <p:spPr bwMode="auto">
            <a:xfrm>
              <a:off x="3531552" y="2167890"/>
              <a:ext cx="103505" cy="92075"/>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Text Box 117">
              <a:extLst>
                <a:ext uri="{FF2B5EF4-FFF2-40B4-BE49-F238E27FC236}">
                  <a16:creationId xmlns:a16="http://schemas.microsoft.com/office/drawing/2014/main" id="{DBB43118-69D4-2600-3021-2EB1004888BA}"/>
                </a:ext>
              </a:extLst>
            </p:cNvPr>
            <p:cNvSpPr txBox="1">
              <a:spLocks noChangeAspect="1" noChangeArrowheads="1"/>
            </p:cNvSpPr>
            <p:nvPr/>
          </p:nvSpPr>
          <p:spPr bwMode="auto">
            <a:xfrm rot="16200000">
              <a:off x="2046240" y="1403414"/>
              <a:ext cx="250191" cy="49565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Watts</a:t>
              </a:r>
              <a:endParaRPr lang="en-US" sz="800" dirty="0">
                <a:effectLst/>
                <a:latin typeface="Garamond" panose="02020404030301010803" pitchFamily="18" charset="0"/>
                <a:ea typeface="Times New Roman" panose="02020603050405020304" pitchFamily="18"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1912557-A0C8-C03D-2D32-B19AEE65A9D9}"/>
              </a:ext>
            </a:extLst>
          </p:cNvPr>
          <p:cNvGrpSpPr/>
          <p:nvPr/>
        </p:nvGrpSpPr>
        <p:grpSpPr>
          <a:xfrm>
            <a:off x="1216896" y="2408889"/>
            <a:ext cx="2719705" cy="2242185"/>
            <a:chOff x="4393883" y="1265555"/>
            <a:chExt cx="2719705" cy="2242185"/>
          </a:xfrm>
        </p:grpSpPr>
        <p:grpSp>
          <p:nvGrpSpPr>
            <p:cNvPr id="32" name="Group 31">
              <a:extLst>
                <a:ext uri="{FF2B5EF4-FFF2-40B4-BE49-F238E27FC236}">
                  <a16:creationId xmlns:a16="http://schemas.microsoft.com/office/drawing/2014/main" id="{956668E9-BBD1-43CE-FD5E-45693A8B59FC}"/>
                </a:ext>
              </a:extLst>
            </p:cNvPr>
            <p:cNvGrpSpPr>
              <a:grpSpLocks/>
            </p:cNvGrpSpPr>
            <p:nvPr/>
          </p:nvGrpSpPr>
          <p:grpSpPr bwMode="auto">
            <a:xfrm>
              <a:off x="4393883" y="1265555"/>
              <a:ext cx="2719705" cy="2242185"/>
              <a:chOff x="6732" y="8317"/>
              <a:chExt cx="4283" cy="3531"/>
            </a:xfrm>
          </p:grpSpPr>
          <p:sp>
            <p:nvSpPr>
              <p:cNvPr id="33" name="AutoShape 81">
                <a:extLst>
                  <a:ext uri="{FF2B5EF4-FFF2-40B4-BE49-F238E27FC236}">
                    <a16:creationId xmlns:a16="http://schemas.microsoft.com/office/drawing/2014/main" id="{55D09CF7-1130-166F-5158-2F601E0A17FF}"/>
                  </a:ext>
                </a:extLst>
              </p:cNvPr>
              <p:cNvSpPr>
                <a:spLocks noChangeAspect="1" noChangeArrowheads="1"/>
              </p:cNvSpPr>
              <p:nvPr/>
            </p:nvSpPr>
            <p:spPr bwMode="auto">
              <a:xfrm>
                <a:off x="7583" y="8317"/>
                <a:ext cx="2244" cy="3366"/>
              </a:xfrm>
              <a:prstGeom prst="flowChartDocument">
                <a:avLst/>
              </a:prstGeom>
              <a:solidFill>
                <a:srgbClr val="BBE0E3"/>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grpSp>
            <p:nvGrpSpPr>
              <p:cNvPr id="34" name="Group 33">
                <a:extLst>
                  <a:ext uri="{FF2B5EF4-FFF2-40B4-BE49-F238E27FC236}">
                    <a16:creationId xmlns:a16="http://schemas.microsoft.com/office/drawing/2014/main" id="{F6207758-7B8B-FCE9-0CA0-52D68DAB9907}"/>
                  </a:ext>
                </a:extLst>
              </p:cNvPr>
              <p:cNvGrpSpPr>
                <a:grpSpLocks noRot="1" noChangeAspect="1"/>
              </p:cNvGrpSpPr>
              <p:nvPr/>
            </p:nvGrpSpPr>
            <p:grpSpPr bwMode="auto">
              <a:xfrm>
                <a:off x="7972" y="8849"/>
                <a:ext cx="1452" cy="1525"/>
                <a:chOff x="4205" y="1117"/>
                <a:chExt cx="806" cy="955"/>
              </a:xfrm>
            </p:grpSpPr>
            <p:sp>
              <p:nvSpPr>
                <p:cNvPr id="43" name="Rectangle 42">
                  <a:extLst>
                    <a:ext uri="{FF2B5EF4-FFF2-40B4-BE49-F238E27FC236}">
                      <a16:creationId xmlns:a16="http://schemas.microsoft.com/office/drawing/2014/main" id="{36A8AE60-68C0-3457-2E57-D65796E0D051}"/>
                    </a:ext>
                  </a:extLst>
                </p:cNvPr>
                <p:cNvSpPr>
                  <a:spLocks noChangeAspect="1" noChangeArrowheads="1"/>
                </p:cNvSpPr>
                <p:nvPr/>
              </p:nvSpPr>
              <p:spPr bwMode="auto">
                <a:xfrm>
                  <a:off x="4608" y="1881"/>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1.5</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44" name="Rectangle 43">
                  <a:extLst>
                    <a:ext uri="{FF2B5EF4-FFF2-40B4-BE49-F238E27FC236}">
                      <a16:creationId xmlns:a16="http://schemas.microsoft.com/office/drawing/2014/main" id="{75F26D51-B2B3-B81E-26FC-A54AD54F3094}"/>
                    </a:ext>
                  </a:extLst>
                </p:cNvPr>
                <p:cNvSpPr>
                  <a:spLocks noChangeAspect="1" noChangeArrowheads="1"/>
                </p:cNvSpPr>
                <p:nvPr/>
              </p:nvSpPr>
              <p:spPr bwMode="auto">
                <a:xfrm>
                  <a:off x="4205" y="1881"/>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500</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D728A4FA-AC61-B9A4-B297-E0A804786DEF}"/>
                    </a:ext>
                  </a:extLst>
                </p:cNvPr>
                <p:cNvSpPr>
                  <a:spLocks noChangeAspect="1" noChangeArrowheads="1"/>
                </p:cNvSpPr>
                <p:nvPr/>
              </p:nvSpPr>
              <p:spPr bwMode="auto">
                <a:xfrm>
                  <a:off x="4608" y="1690"/>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46" name="Rectangle 45">
                  <a:extLst>
                    <a:ext uri="{FF2B5EF4-FFF2-40B4-BE49-F238E27FC236}">
                      <a16:creationId xmlns:a16="http://schemas.microsoft.com/office/drawing/2014/main" id="{2EB4AE93-9ED4-4267-9E5E-FD60C60ABD4D}"/>
                    </a:ext>
                  </a:extLst>
                </p:cNvPr>
                <p:cNvSpPr>
                  <a:spLocks noChangeAspect="1" noChangeArrowheads="1"/>
                </p:cNvSpPr>
                <p:nvPr/>
              </p:nvSpPr>
              <p:spPr bwMode="auto">
                <a:xfrm>
                  <a:off x="4205" y="1690"/>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98E7BE4A-BA44-F369-BDB0-9470C17EAE67}"/>
                    </a:ext>
                  </a:extLst>
                </p:cNvPr>
                <p:cNvSpPr>
                  <a:spLocks noChangeAspect="1" noChangeArrowheads="1"/>
                </p:cNvSpPr>
                <p:nvPr/>
              </p:nvSpPr>
              <p:spPr bwMode="auto">
                <a:xfrm>
                  <a:off x="4608" y="1499"/>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0.85</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28700D5-4776-FEE4-4CBA-6839FED57062}"/>
                    </a:ext>
                  </a:extLst>
                </p:cNvPr>
                <p:cNvSpPr>
                  <a:spLocks noChangeAspect="1" noChangeArrowheads="1"/>
                </p:cNvSpPr>
                <p:nvPr/>
              </p:nvSpPr>
              <p:spPr bwMode="auto">
                <a:xfrm>
                  <a:off x="4205" y="1499"/>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270</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49" name="Rectangle 48">
                  <a:extLst>
                    <a:ext uri="{FF2B5EF4-FFF2-40B4-BE49-F238E27FC236}">
                      <a16:creationId xmlns:a16="http://schemas.microsoft.com/office/drawing/2014/main" id="{8652C4F0-8743-716F-AFC0-777858CE4FB3}"/>
                    </a:ext>
                  </a:extLst>
                </p:cNvPr>
                <p:cNvSpPr>
                  <a:spLocks noChangeAspect="1" noChangeArrowheads="1"/>
                </p:cNvSpPr>
                <p:nvPr/>
              </p:nvSpPr>
              <p:spPr bwMode="auto">
                <a:xfrm>
                  <a:off x="4608" y="1308"/>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0.5</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0269CB02-F0EE-9080-4DE2-D4F56A98B6DF}"/>
                    </a:ext>
                  </a:extLst>
                </p:cNvPr>
                <p:cNvSpPr>
                  <a:spLocks noChangeAspect="1" noChangeArrowheads="1"/>
                </p:cNvSpPr>
                <p:nvPr/>
              </p:nvSpPr>
              <p:spPr bwMode="auto">
                <a:xfrm>
                  <a:off x="4205" y="1308"/>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300</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5BF1DDCE-88AB-146E-0602-5B5085E51057}"/>
                    </a:ext>
                  </a:extLst>
                </p:cNvPr>
                <p:cNvSpPr>
                  <a:spLocks noChangeAspect="1" noChangeArrowheads="1"/>
                </p:cNvSpPr>
                <p:nvPr/>
              </p:nvSpPr>
              <p:spPr bwMode="auto">
                <a:xfrm>
                  <a:off x="4608" y="1117"/>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Time</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C216F2E4-A310-275F-6311-76ED462E4C70}"/>
                    </a:ext>
                  </a:extLst>
                </p:cNvPr>
                <p:cNvSpPr>
                  <a:spLocks noChangeAspect="1" noChangeArrowheads="1"/>
                </p:cNvSpPr>
                <p:nvPr/>
              </p:nvSpPr>
              <p:spPr bwMode="auto">
                <a:xfrm>
                  <a:off x="4205" y="1117"/>
                  <a:ext cx="403" cy="19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marL="0" marR="0">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Watts</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cxnSp>
              <p:nvCxnSpPr>
                <p:cNvPr id="53" name="Line 93">
                  <a:extLst>
                    <a:ext uri="{FF2B5EF4-FFF2-40B4-BE49-F238E27FC236}">
                      <a16:creationId xmlns:a16="http://schemas.microsoft.com/office/drawing/2014/main" id="{90477470-6F10-BFD2-FA42-372A892119C5}"/>
                    </a:ext>
                  </a:extLst>
                </p:cNvPr>
                <p:cNvCxnSpPr>
                  <a:cxnSpLocks noChangeAspect="1" noChangeShapeType="1"/>
                </p:cNvCxnSpPr>
                <p:nvPr/>
              </p:nvCxnSpPr>
              <p:spPr bwMode="auto">
                <a:xfrm>
                  <a:off x="4205" y="1117"/>
                  <a:ext cx="806" cy="0"/>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4" name="Line 94">
                  <a:extLst>
                    <a:ext uri="{FF2B5EF4-FFF2-40B4-BE49-F238E27FC236}">
                      <a16:creationId xmlns:a16="http://schemas.microsoft.com/office/drawing/2014/main" id="{04630AC9-3A21-7F04-7938-BB0F3C1C347B}"/>
                    </a:ext>
                  </a:extLst>
                </p:cNvPr>
                <p:cNvCxnSpPr>
                  <a:cxnSpLocks noChangeAspect="1" noChangeShapeType="1"/>
                </p:cNvCxnSpPr>
                <p:nvPr/>
              </p:nvCxnSpPr>
              <p:spPr bwMode="auto">
                <a:xfrm>
                  <a:off x="4205" y="1308"/>
                  <a:ext cx="80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5" name="Line 95">
                  <a:extLst>
                    <a:ext uri="{FF2B5EF4-FFF2-40B4-BE49-F238E27FC236}">
                      <a16:creationId xmlns:a16="http://schemas.microsoft.com/office/drawing/2014/main" id="{2376DAB1-6D81-AE54-481F-9765ED1B19C4}"/>
                    </a:ext>
                  </a:extLst>
                </p:cNvPr>
                <p:cNvCxnSpPr>
                  <a:cxnSpLocks noChangeAspect="1" noChangeShapeType="1"/>
                </p:cNvCxnSpPr>
                <p:nvPr/>
              </p:nvCxnSpPr>
              <p:spPr bwMode="auto">
                <a:xfrm>
                  <a:off x="4205" y="1499"/>
                  <a:ext cx="80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6" name="Line 96">
                  <a:extLst>
                    <a:ext uri="{FF2B5EF4-FFF2-40B4-BE49-F238E27FC236}">
                      <a16:creationId xmlns:a16="http://schemas.microsoft.com/office/drawing/2014/main" id="{7BEB8D7B-5E05-A121-474A-413B841225E3}"/>
                    </a:ext>
                  </a:extLst>
                </p:cNvPr>
                <p:cNvCxnSpPr>
                  <a:cxnSpLocks noChangeAspect="1" noChangeShapeType="1"/>
                </p:cNvCxnSpPr>
                <p:nvPr/>
              </p:nvCxnSpPr>
              <p:spPr bwMode="auto">
                <a:xfrm>
                  <a:off x="4205" y="2072"/>
                  <a:ext cx="806" cy="0"/>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7" name="Line 97">
                  <a:extLst>
                    <a:ext uri="{FF2B5EF4-FFF2-40B4-BE49-F238E27FC236}">
                      <a16:creationId xmlns:a16="http://schemas.microsoft.com/office/drawing/2014/main" id="{33C150A8-8138-09AB-04E1-31347C062721}"/>
                    </a:ext>
                  </a:extLst>
                </p:cNvPr>
                <p:cNvCxnSpPr>
                  <a:cxnSpLocks noChangeAspect="1" noChangeShapeType="1"/>
                </p:cNvCxnSpPr>
                <p:nvPr/>
              </p:nvCxnSpPr>
              <p:spPr bwMode="auto">
                <a:xfrm>
                  <a:off x="4205" y="1117"/>
                  <a:ext cx="0" cy="955"/>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8" name="Line 98">
                  <a:extLst>
                    <a:ext uri="{FF2B5EF4-FFF2-40B4-BE49-F238E27FC236}">
                      <a16:creationId xmlns:a16="http://schemas.microsoft.com/office/drawing/2014/main" id="{E21A5266-1E9C-7CB2-1EFC-B281B6C14BF5}"/>
                    </a:ext>
                  </a:extLst>
                </p:cNvPr>
                <p:cNvCxnSpPr>
                  <a:cxnSpLocks noChangeAspect="1" noChangeShapeType="1"/>
                </p:cNvCxnSpPr>
                <p:nvPr/>
              </p:nvCxnSpPr>
              <p:spPr bwMode="auto">
                <a:xfrm>
                  <a:off x="4608" y="1117"/>
                  <a:ext cx="0" cy="95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9" name="Line 99">
                  <a:extLst>
                    <a:ext uri="{FF2B5EF4-FFF2-40B4-BE49-F238E27FC236}">
                      <a16:creationId xmlns:a16="http://schemas.microsoft.com/office/drawing/2014/main" id="{75EEFD35-F24B-603C-2715-1C6E957D8ED7}"/>
                    </a:ext>
                  </a:extLst>
                </p:cNvPr>
                <p:cNvCxnSpPr>
                  <a:cxnSpLocks noChangeAspect="1" noChangeShapeType="1"/>
                </p:cNvCxnSpPr>
                <p:nvPr/>
              </p:nvCxnSpPr>
              <p:spPr bwMode="auto">
                <a:xfrm>
                  <a:off x="5011" y="1117"/>
                  <a:ext cx="0" cy="955"/>
                </a:xfrm>
                <a:prstGeom prst="line">
                  <a:avLst/>
                </a:prstGeom>
                <a:noFill/>
                <a:ln w="28575"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0" name="Line 100">
                  <a:extLst>
                    <a:ext uri="{FF2B5EF4-FFF2-40B4-BE49-F238E27FC236}">
                      <a16:creationId xmlns:a16="http://schemas.microsoft.com/office/drawing/2014/main" id="{E52D0197-2668-5242-F1C8-26CF4B2EFC95}"/>
                    </a:ext>
                  </a:extLst>
                </p:cNvPr>
                <p:cNvCxnSpPr>
                  <a:cxnSpLocks noChangeAspect="1" noChangeShapeType="1"/>
                </p:cNvCxnSpPr>
                <p:nvPr/>
              </p:nvCxnSpPr>
              <p:spPr bwMode="auto">
                <a:xfrm>
                  <a:off x="4205" y="1690"/>
                  <a:ext cx="80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 name="Line 101">
                  <a:extLst>
                    <a:ext uri="{FF2B5EF4-FFF2-40B4-BE49-F238E27FC236}">
                      <a16:creationId xmlns:a16="http://schemas.microsoft.com/office/drawing/2014/main" id="{08F8C930-A2E1-76E4-D48A-22AE65FE6C96}"/>
                    </a:ext>
                  </a:extLst>
                </p:cNvPr>
                <p:cNvCxnSpPr>
                  <a:cxnSpLocks noChangeAspect="1" noChangeShapeType="1"/>
                </p:cNvCxnSpPr>
                <p:nvPr/>
              </p:nvCxnSpPr>
              <p:spPr bwMode="auto">
                <a:xfrm>
                  <a:off x="4205" y="1881"/>
                  <a:ext cx="80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35" name="Line 102">
                <a:extLst>
                  <a:ext uri="{FF2B5EF4-FFF2-40B4-BE49-F238E27FC236}">
                    <a16:creationId xmlns:a16="http://schemas.microsoft.com/office/drawing/2014/main" id="{D86BF183-6CC3-04D6-7660-F7FBD4CFDB18}"/>
                  </a:ext>
                </a:extLst>
              </p:cNvPr>
              <p:cNvCxnSpPr>
                <a:cxnSpLocks noChangeAspect="1" noChangeShapeType="1"/>
              </p:cNvCxnSpPr>
              <p:nvPr/>
            </p:nvCxnSpPr>
            <p:spPr bwMode="auto">
              <a:xfrm>
                <a:off x="8331" y="9856"/>
                <a:ext cx="1" cy="144"/>
              </a:xfrm>
              <a:prstGeom prst="line">
                <a:avLst/>
              </a:prstGeom>
              <a:noFill/>
              <a:ln w="9525">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6" name="Line 103">
                <a:extLst>
                  <a:ext uri="{FF2B5EF4-FFF2-40B4-BE49-F238E27FC236}">
                    <a16:creationId xmlns:a16="http://schemas.microsoft.com/office/drawing/2014/main" id="{7613A2A0-6D6B-C1BC-54B2-421D046E6DA2}"/>
                  </a:ext>
                </a:extLst>
              </p:cNvPr>
              <p:cNvCxnSpPr>
                <a:cxnSpLocks noChangeAspect="1" noChangeShapeType="1"/>
              </p:cNvCxnSpPr>
              <p:nvPr/>
            </p:nvCxnSpPr>
            <p:spPr bwMode="auto">
              <a:xfrm>
                <a:off x="8892" y="9856"/>
                <a:ext cx="1" cy="144"/>
              </a:xfrm>
              <a:prstGeom prst="line">
                <a:avLst/>
              </a:prstGeom>
              <a:noFill/>
              <a:ln w="9525">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 name="Text Box 104">
                <a:extLst>
                  <a:ext uri="{FF2B5EF4-FFF2-40B4-BE49-F238E27FC236}">
                    <a16:creationId xmlns:a16="http://schemas.microsoft.com/office/drawing/2014/main" id="{F30FAABD-AB49-3F91-D785-C8904728D643}"/>
                  </a:ext>
                </a:extLst>
              </p:cNvPr>
              <p:cNvSpPr txBox="1">
                <a:spLocks noChangeAspect="1" noChangeArrowheads="1"/>
              </p:cNvSpPr>
              <p:nvPr/>
            </p:nvSpPr>
            <p:spPr bwMode="auto">
              <a:xfrm>
                <a:off x="7835" y="8504"/>
                <a:ext cx="1618" cy="44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Power Subsystem</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24B6ADF2-24D0-7715-8162-20E0070C40D2}"/>
                  </a:ext>
                </a:extLst>
              </p:cNvPr>
              <p:cNvSpPr>
                <a:spLocks noChangeAspect="1" noChangeArrowheads="1"/>
              </p:cNvSpPr>
              <p:nvPr/>
            </p:nvSpPr>
            <p:spPr bwMode="auto">
              <a:xfrm>
                <a:off x="7770" y="8504"/>
                <a:ext cx="1870" cy="2057"/>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none" lIns="91440" tIns="45720" rIns="91440" bIns="45720" anchor="ctr" anchorCtr="0" upright="1">
                <a:noAutofit/>
              </a:bodyPr>
              <a:lstStyle/>
              <a:p>
                <a:endParaRPr lang="en-US"/>
              </a:p>
            </p:txBody>
          </p:sp>
          <p:cxnSp>
            <p:nvCxnSpPr>
              <p:cNvPr id="39" name="Line 106">
                <a:extLst>
                  <a:ext uri="{FF2B5EF4-FFF2-40B4-BE49-F238E27FC236}">
                    <a16:creationId xmlns:a16="http://schemas.microsoft.com/office/drawing/2014/main" id="{4DE32416-F282-44B5-9978-433FA3CE6C19}"/>
                  </a:ext>
                </a:extLst>
              </p:cNvPr>
              <p:cNvCxnSpPr>
                <a:cxnSpLocks noChangeAspect="1" noChangeShapeType="1"/>
              </p:cNvCxnSpPr>
              <p:nvPr/>
            </p:nvCxnSpPr>
            <p:spPr bwMode="auto">
              <a:xfrm>
                <a:off x="8704" y="10561"/>
                <a:ext cx="1" cy="288"/>
              </a:xfrm>
              <a:prstGeom prst="line">
                <a:avLst/>
              </a:prstGeom>
              <a:noFill/>
              <a:ln w="9525">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 name="Text Box 107">
                <a:extLst>
                  <a:ext uri="{FF2B5EF4-FFF2-40B4-BE49-F238E27FC236}">
                    <a16:creationId xmlns:a16="http://schemas.microsoft.com/office/drawing/2014/main" id="{E03FA3E3-9C61-40BA-A437-DF46585FC057}"/>
                  </a:ext>
                </a:extLst>
              </p:cNvPr>
              <p:cNvSpPr txBox="1">
                <a:spLocks noChangeAspect="1" noChangeArrowheads="1"/>
              </p:cNvSpPr>
              <p:nvPr/>
            </p:nvSpPr>
            <p:spPr bwMode="auto">
              <a:xfrm>
                <a:off x="7783" y="10869"/>
                <a:ext cx="1649" cy="44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Other Subsystems</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41" name="AutoShape 108">
                <a:extLst>
                  <a:ext uri="{FF2B5EF4-FFF2-40B4-BE49-F238E27FC236}">
                    <a16:creationId xmlns:a16="http://schemas.microsoft.com/office/drawing/2014/main" id="{E1F85EDD-6583-73F2-3296-7032457C3695}"/>
                  </a:ext>
                </a:extLst>
              </p:cNvPr>
              <p:cNvSpPr>
                <a:spLocks noChangeAspect="1"/>
              </p:cNvSpPr>
              <p:nvPr/>
            </p:nvSpPr>
            <p:spPr bwMode="auto">
              <a:xfrm>
                <a:off x="6732" y="9626"/>
                <a:ext cx="664" cy="503"/>
              </a:xfrm>
              <a:prstGeom prst="accentCallout1">
                <a:avLst>
                  <a:gd name="adj1" fmla="val 35787"/>
                  <a:gd name="adj2" fmla="val 118074"/>
                  <a:gd name="adj3" fmla="val -6560"/>
                  <a:gd name="adj4" fmla="val 199097"/>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0" tIns="0" rIns="0" bIns="0" anchor="ctr" anchorCtr="0" upright="1">
                <a:noAutofit/>
              </a:bodyPr>
              <a:lstStyle/>
              <a:p>
                <a:pPr marL="0" marR="0" algn="ctr">
                  <a:spcBef>
                    <a:spcPts val="0"/>
                  </a:spcBef>
                  <a:spcAft>
                    <a:spcPts val="0"/>
                  </a:spcAft>
                </a:pPr>
                <a:r>
                  <a:rPr lang="en-US" sz="8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Watts Used</a:t>
                </a:r>
                <a:endParaRPr lang="en-US" sz="800">
                  <a:effectLst/>
                  <a:latin typeface="Garamond" panose="02020404030301010803" pitchFamily="18" charset="0"/>
                  <a:ea typeface="Times New Roman" panose="02020603050405020304" pitchFamily="18" charset="0"/>
                  <a:cs typeface="Times New Roman" panose="02020603050405020304" pitchFamily="18" charset="0"/>
                </a:endParaRPr>
              </a:p>
            </p:txBody>
          </p:sp>
          <p:sp>
            <p:nvSpPr>
              <p:cNvPr id="42" name="AutoShape 110">
                <a:extLst>
                  <a:ext uri="{FF2B5EF4-FFF2-40B4-BE49-F238E27FC236}">
                    <a16:creationId xmlns:a16="http://schemas.microsoft.com/office/drawing/2014/main" id="{4A2F2DFC-91F5-57DC-CCB1-3A3EEE4FD494}"/>
                  </a:ext>
                </a:extLst>
              </p:cNvPr>
              <p:cNvSpPr>
                <a:spLocks noChangeAspect="1"/>
              </p:cNvSpPr>
              <p:nvPr/>
            </p:nvSpPr>
            <p:spPr bwMode="auto">
              <a:xfrm>
                <a:off x="9487" y="11428"/>
                <a:ext cx="1528" cy="420"/>
              </a:xfrm>
              <a:prstGeom prst="accentCallout1">
                <a:avLst>
                  <a:gd name="adj1" fmla="val 42856"/>
                  <a:gd name="adj2" fmla="val -7852"/>
                  <a:gd name="adj3" fmla="val -44399"/>
                  <a:gd name="adj4" fmla="val -67083"/>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0" tIns="0" rIns="0" bIns="0" anchor="ctr" anchorCtr="0" upright="1">
                <a:noAutofit/>
              </a:bodyPr>
              <a:lstStyle/>
              <a:p>
                <a:pPr marL="0" marR="0" algn="ctr">
                  <a:spcBef>
                    <a:spcPts val="0"/>
                  </a:spcBef>
                  <a:spcAft>
                    <a:spcPts val="0"/>
                  </a:spcAft>
                </a:pPr>
                <a:r>
                  <a:rPr lang="en-US" sz="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State Data Bulletin Board</a:t>
                </a:r>
                <a:endParaRPr lang="en-US" sz="800" dirty="0">
                  <a:effectLst/>
                  <a:latin typeface="Garamond" panose="02020404030301010803" pitchFamily="18" charset="0"/>
                  <a:ea typeface="Times New Roman" panose="02020603050405020304" pitchFamily="18" charset="0"/>
                  <a:cs typeface="Times New Roman" panose="02020603050405020304" pitchFamily="18" charset="0"/>
                </a:endParaRPr>
              </a:p>
            </p:txBody>
          </p:sp>
        </p:grpSp>
        <p:sp>
          <p:nvSpPr>
            <p:cNvPr id="30" name="AutoShape 109">
              <a:extLst>
                <a:ext uri="{FF2B5EF4-FFF2-40B4-BE49-F238E27FC236}">
                  <a16:creationId xmlns:a16="http://schemas.microsoft.com/office/drawing/2014/main" id="{8C0BA2FC-6CBE-A50B-B29E-27651B300EB6}"/>
                </a:ext>
              </a:extLst>
            </p:cNvPr>
            <p:cNvSpPr>
              <a:spLocks noChangeAspect="1"/>
            </p:cNvSpPr>
            <p:nvPr/>
          </p:nvSpPr>
          <p:spPr bwMode="auto">
            <a:xfrm>
              <a:off x="6491921" y="2416175"/>
              <a:ext cx="593725" cy="304800"/>
            </a:xfrm>
            <a:prstGeom prst="accentCallout1">
              <a:avLst>
                <a:gd name="adj1" fmla="val 37500"/>
                <a:gd name="adj2" fmla="val -12833"/>
                <a:gd name="adj3" fmla="val -49792"/>
                <a:gd name="adj4" fmla="val -85454"/>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0" tIns="0" rIns="0" bIns="0" anchor="ctr" anchorCtr="0" upright="1">
              <a:noAutofit/>
            </a:bodyPr>
            <a:lstStyle/>
            <a:p>
              <a:pPr marL="0" marR="0" algn="ctr">
                <a:spcBef>
                  <a:spcPts val="0"/>
                </a:spcBef>
                <a:spcAft>
                  <a:spcPts val="0"/>
                </a:spcAft>
              </a:pPr>
              <a:r>
                <a:rPr lang="en-US" sz="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Intermediate Time</a:t>
              </a:r>
              <a:endParaRPr lang="en-US" sz="800" dirty="0">
                <a:effectLst/>
                <a:latin typeface="Garamond" panose="02020404030301010803" pitchFamily="18" charset="0"/>
                <a:ea typeface="Times New Roman" panose="02020603050405020304" pitchFamily="18" charset="0"/>
                <a:cs typeface="Times New Roman" panose="02020603050405020304" pitchFamily="18" charset="0"/>
              </a:endParaRPr>
            </a:p>
          </p:txBody>
        </p:sp>
      </p:grpSp>
      <p:sp>
        <p:nvSpPr>
          <p:cNvPr id="65" name="TextBox 64">
            <a:extLst>
              <a:ext uri="{FF2B5EF4-FFF2-40B4-BE49-F238E27FC236}">
                <a16:creationId xmlns:a16="http://schemas.microsoft.com/office/drawing/2014/main" id="{54A2C54E-DDD4-56DB-F8CC-71DFC77CA908}"/>
              </a:ext>
            </a:extLst>
          </p:cNvPr>
          <p:cNvSpPr txBox="1"/>
          <p:nvPr/>
        </p:nvSpPr>
        <p:spPr>
          <a:xfrm>
            <a:off x="1756581" y="1198905"/>
            <a:ext cx="5630837"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System State is stored as a “bulletin board”</a:t>
            </a:r>
          </a:p>
          <a:p>
            <a:pPr marL="628650" lvl="1" indent="-285750">
              <a:buFont typeface="Arial" panose="020B0604020202020204" pitchFamily="34" charset="0"/>
              <a:buChar char="•"/>
            </a:pPr>
            <a:r>
              <a:rPr lang="en-US" sz="1600" dirty="0"/>
              <a:t>As state data is generated, it is posted for others to access</a:t>
            </a:r>
          </a:p>
          <a:p>
            <a:pPr marL="285750" indent="-285750">
              <a:buFont typeface="Arial" panose="020B0604020202020204" pitchFamily="34" charset="0"/>
              <a:buChar char="•"/>
            </a:pPr>
            <a:r>
              <a:rPr lang="en-US" sz="1600" dirty="0"/>
              <a:t>Only change of state is stored (relative state)</a:t>
            </a:r>
          </a:p>
          <a:p>
            <a:pPr marL="285750" indent="-285750">
              <a:buFont typeface="Arial" panose="020B0604020202020204" pitchFamily="34" charset="0"/>
              <a:buChar char="•"/>
            </a:pPr>
            <a:r>
              <a:rPr lang="en-US" sz="1600" dirty="0"/>
              <a:t>All states point to their previous state (absolute state)</a:t>
            </a:r>
          </a:p>
        </p:txBody>
      </p:sp>
    </p:spTree>
    <p:extLst>
      <p:ext uri="{BB962C8B-B14F-4D97-AF65-F5344CB8AC3E}">
        <p14:creationId xmlns:p14="http://schemas.microsoft.com/office/powerpoint/2010/main" val="195670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9903AE98-D45D-2B9A-7003-BAFAF6C44564}"/>
              </a:ext>
            </a:extLst>
          </p:cNvPr>
          <p:cNvCxnSpPr>
            <a:cxnSpLocks/>
          </p:cNvCxnSpPr>
          <p:nvPr/>
        </p:nvCxnSpPr>
        <p:spPr>
          <a:xfrm>
            <a:off x="1460175" y="1441774"/>
            <a:ext cx="2011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A4927-DC00-367E-A4ED-10F00E96DE91}"/>
              </a:ext>
            </a:extLst>
          </p:cNvPr>
          <p:cNvCxnSpPr>
            <a:cxnSpLocks/>
          </p:cNvCxnSpPr>
          <p:nvPr/>
        </p:nvCxnSpPr>
        <p:spPr>
          <a:xfrm>
            <a:off x="1460175" y="1943733"/>
            <a:ext cx="2011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28DEC2E-8447-8311-DAD2-CBDC91CD1C80}"/>
              </a:ext>
            </a:extLst>
          </p:cNvPr>
          <p:cNvCxnSpPr>
            <a:cxnSpLocks/>
          </p:cNvCxnSpPr>
          <p:nvPr/>
        </p:nvCxnSpPr>
        <p:spPr>
          <a:xfrm>
            <a:off x="1460175" y="2449602"/>
            <a:ext cx="2011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E765DAF-8A3A-5412-F8D6-54B9BE999C43}"/>
              </a:ext>
            </a:extLst>
          </p:cNvPr>
          <p:cNvCxnSpPr>
            <a:cxnSpLocks/>
          </p:cNvCxnSpPr>
          <p:nvPr/>
        </p:nvCxnSpPr>
        <p:spPr>
          <a:xfrm>
            <a:off x="1460175" y="2955471"/>
            <a:ext cx="2011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06E5BF9-D8EF-C77A-2414-75AD15639F8D}"/>
              </a:ext>
            </a:extLst>
          </p:cNvPr>
          <p:cNvCxnSpPr>
            <a:cxnSpLocks/>
          </p:cNvCxnSpPr>
          <p:nvPr/>
        </p:nvCxnSpPr>
        <p:spPr>
          <a:xfrm>
            <a:off x="1460175" y="3461340"/>
            <a:ext cx="2011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9C497C-C46E-96A5-92AD-D4479A16A174}"/>
              </a:ext>
            </a:extLst>
          </p:cNvPr>
          <p:cNvCxnSpPr>
            <a:cxnSpLocks/>
          </p:cNvCxnSpPr>
          <p:nvPr/>
        </p:nvCxnSpPr>
        <p:spPr>
          <a:xfrm flipV="1">
            <a:off x="1460175" y="3967209"/>
            <a:ext cx="201168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7F12F9-A61C-72D8-C1A0-E7D16BC57E86}"/>
              </a:ext>
            </a:extLst>
          </p:cNvPr>
          <p:cNvCxnSpPr>
            <a:cxnSpLocks/>
          </p:cNvCxnSpPr>
          <p:nvPr/>
        </p:nvCxnSpPr>
        <p:spPr>
          <a:xfrm>
            <a:off x="1460175" y="4473077"/>
            <a:ext cx="201168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45776" y="210600"/>
            <a:ext cx="4173115" cy="469175"/>
          </a:xfrm>
        </p:spPr>
        <p:txBody>
          <a:bodyPr/>
          <a:lstStyle/>
          <a:p>
            <a:r>
              <a:rPr lang="en-US" dirty="0"/>
              <a:t>The Scheduler</a:t>
            </a:r>
          </a:p>
        </p:txBody>
      </p:sp>
      <p:sp>
        <p:nvSpPr>
          <p:cNvPr id="3" name="Oval 2"/>
          <p:cNvSpPr/>
          <p:nvPr/>
        </p:nvSpPr>
        <p:spPr>
          <a:xfrm>
            <a:off x="1445773" y="1242241"/>
            <a:ext cx="390197" cy="3990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A</a:t>
            </a:r>
          </a:p>
        </p:txBody>
      </p:sp>
      <p:sp>
        <p:nvSpPr>
          <p:cNvPr id="6" name="Oval 5"/>
          <p:cNvSpPr/>
          <p:nvPr/>
        </p:nvSpPr>
        <p:spPr>
          <a:xfrm>
            <a:off x="1445773" y="1749205"/>
            <a:ext cx="390197" cy="3990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A</a:t>
            </a:r>
          </a:p>
        </p:txBody>
      </p:sp>
      <p:sp>
        <p:nvSpPr>
          <p:cNvPr id="8" name="Oval 7"/>
          <p:cNvSpPr/>
          <p:nvPr/>
        </p:nvSpPr>
        <p:spPr>
          <a:xfrm>
            <a:off x="2267209" y="1242241"/>
            <a:ext cx="390197" cy="39906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B</a:t>
            </a:r>
          </a:p>
        </p:txBody>
      </p:sp>
      <p:sp>
        <p:nvSpPr>
          <p:cNvPr id="9" name="Oval 8"/>
          <p:cNvSpPr/>
          <p:nvPr/>
        </p:nvSpPr>
        <p:spPr>
          <a:xfrm>
            <a:off x="2267209" y="2266457"/>
            <a:ext cx="390197" cy="39906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B</a:t>
            </a:r>
          </a:p>
        </p:txBody>
      </p:sp>
      <p:sp>
        <p:nvSpPr>
          <p:cNvPr id="10" name="Oval 9"/>
          <p:cNvSpPr/>
          <p:nvPr/>
        </p:nvSpPr>
        <p:spPr>
          <a:xfrm>
            <a:off x="3050456" y="1242241"/>
            <a:ext cx="390197" cy="39906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C</a:t>
            </a:r>
          </a:p>
        </p:txBody>
      </p:sp>
      <p:sp>
        <p:nvSpPr>
          <p:cNvPr id="11" name="Oval 10"/>
          <p:cNvSpPr/>
          <p:nvPr/>
        </p:nvSpPr>
        <p:spPr>
          <a:xfrm>
            <a:off x="3058366" y="1749204"/>
            <a:ext cx="390197" cy="39906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C</a:t>
            </a:r>
          </a:p>
        </p:txBody>
      </p:sp>
      <p:sp>
        <p:nvSpPr>
          <p:cNvPr id="12" name="Oval 11"/>
          <p:cNvSpPr/>
          <p:nvPr/>
        </p:nvSpPr>
        <p:spPr>
          <a:xfrm>
            <a:off x="1445773" y="2768033"/>
            <a:ext cx="390197" cy="3990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A</a:t>
            </a:r>
          </a:p>
        </p:txBody>
      </p:sp>
      <p:sp>
        <p:nvSpPr>
          <p:cNvPr id="13" name="Oval 12"/>
          <p:cNvSpPr/>
          <p:nvPr/>
        </p:nvSpPr>
        <p:spPr>
          <a:xfrm>
            <a:off x="3058366" y="2266457"/>
            <a:ext cx="390197" cy="39906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C</a:t>
            </a:r>
          </a:p>
        </p:txBody>
      </p:sp>
      <p:sp>
        <p:nvSpPr>
          <p:cNvPr id="14" name="Oval 13"/>
          <p:cNvSpPr/>
          <p:nvPr/>
        </p:nvSpPr>
        <p:spPr>
          <a:xfrm>
            <a:off x="2267209" y="3773399"/>
            <a:ext cx="390197" cy="39906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B</a:t>
            </a:r>
          </a:p>
        </p:txBody>
      </p:sp>
      <p:sp>
        <p:nvSpPr>
          <p:cNvPr id="16" name="Oval 15"/>
          <p:cNvSpPr/>
          <p:nvPr/>
        </p:nvSpPr>
        <p:spPr>
          <a:xfrm>
            <a:off x="1445773" y="3268004"/>
            <a:ext cx="390197" cy="3990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A</a:t>
            </a:r>
          </a:p>
        </p:txBody>
      </p:sp>
      <p:sp>
        <p:nvSpPr>
          <p:cNvPr id="17" name="Oval 16"/>
          <p:cNvSpPr/>
          <p:nvPr/>
        </p:nvSpPr>
        <p:spPr>
          <a:xfrm>
            <a:off x="2267209" y="2768038"/>
            <a:ext cx="390197" cy="39906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B</a:t>
            </a:r>
          </a:p>
        </p:txBody>
      </p:sp>
      <p:sp>
        <p:nvSpPr>
          <p:cNvPr id="5" name="Slide Number Placeholder 4">
            <a:extLst>
              <a:ext uri="{FF2B5EF4-FFF2-40B4-BE49-F238E27FC236}">
                <a16:creationId xmlns:a16="http://schemas.microsoft.com/office/drawing/2014/main" id="{E030E0D1-5434-4B68-A580-8E45EA6C0F80}"/>
              </a:ext>
            </a:extLst>
          </p:cNvPr>
          <p:cNvSpPr>
            <a:spLocks noGrp="1"/>
          </p:cNvSpPr>
          <p:nvPr>
            <p:ph type="sldNum" sz="quarter" idx="15"/>
          </p:nvPr>
        </p:nvSpPr>
        <p:spPr/>
        <p:txBody>
          <a:bodyPr/>
          <a:lstStyle/>
          <a:p>
            <a:r>
              <a:rPr lang="en-US"/>
              <a:t>/   </a:t>
            </a:r>
            <a:fld id="{6C7E6F33-74EE-5541-8108-8353B402F8C1}" type="slidenum">
              <a:rPr lang="en-US" smtClean="0"/>
              <a:pPr/>
              <a:t>24</a:t>
            </a:fld>
            <a:endParaRPr lang="en-US"/>
          </a:p>
        </p:txBody>
      </p:sp>
      <p:sp>
        <p:nvSpPr>
          <p:cNvPr id="7" name="Oval 6">
            <a:extLst>
              <a:ext uri="{FF2B5EF4-FFF2-40B4-BE49-F238E27FC236}">
                <a16:creationId xmlns:a16="http://schemas.microsoft.com/office/drawing/2014/main" id="{38C2A2BF-D5E7-81D7-2241-F4F2C876CDFC}"/>
              </a:ext>
            </a:extLst>
          </p:cNvPr>
          <p:cNvSpPr/>
          <p:nvPr/>
        </p:nvSpPr>
        <p:spPr>
          <a:xfrm>
            <a:off x="3014687" y="4268494"/>
            <a:ext cx="390197" cy="39906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C</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26D12D0-EEB9-D7B3-3D7E-DE912D0411EF}"/>
                  </a:ext>
                </a:extLst>
              </p:cNvPr>
              <p:cNvSpPr txBox="1"/>
              <p:nvPr/>
            </p:nvSpPr>
            <p:spPr>
              <a:xfrm>
                <a:off x="1445773" y="773414"/>
                <a:ext cx="370421"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m:oMathPara>
                </a14:m>
                <a:endParaRPr lang="en-US" dirty="0"/>
              </a:p>
            </p:txBody>
          </p:sp>
        </mc:Choice>
        <mc:Fallback xmlns="">
          <p:sp>
            <p:nvSpPr>
              <p:cNvPr id="42" name="TextBox 41">
                <a:extLst>
                  <a:ext uri="{FF2B5EF4-FFF2-40B4-BE49-F238E27FC236}">
                    <a16:creationId xmlns:a16="http://schemas.microsoft.com/office/drawing/2014/main" id="{026D12D0-EEB9-D7B3-3D7E-DE912D0411EF}"/>
                  </a:ext>
                </a:extLst>
              </p:cNvPr>
              <p:cNvSpPr txBox="1">
                <a:spLocks noRot="1" noChangeAspect="1" noMove="1" noResize="1" noEditPoints="1" noAdjustHandles="1" noChangeArrowheads="1" noChangeShapeType="1" noTextEdit="1"/>
              </p:cNvSpPr>
              <p:nvPr/>
            </p:nvSpPr>
            <p:spPr>
              <a:xfrm>
                <a:off x="1445773" y="773414"/>
                <a:ext cx="370421" cy="30008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AF01EC4-0CC7-110A-C1EE-4E2BC7F57181}"/>
                  </a:ext>
                </a:extLst>
              </p:cNvPr>
              <p:cNvSpPr txBox="1"/>
              <p:nvPr/>
            </p:nvSpPr>
            <p:spPr>
              <a:xfrm>
                <a:off x="2267209" y="773414"/>
                <a:ext cx="36638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xmlns="">
          <p:sp>
            <p:nvSpPr>
              <p:cNvPr id="43" name="TextBox 42">
                <a:extLst>
                  <a:ext uri="{FF2B5EF4-FFF2-40B4-BE49-F238E27FC236}">
                    <a16:creationId xmlns:a16="http://schemas.microsoft.com/office/drawing/2014/main" id="{2AF01EC4-0CC7-110A-C1EE-4E2BC7F57181}"/>
                  </a:ext>
                </a:extLst>
              </p:cNvPr>
              <p:cNvSpPr txBox="1">
                <a:spLocks noRot="1" noChangeAspect="1" noMove="1" noResize="1" noEditPoints="1" noAdjustHandles="1" noChangeArrowheads="1" noChangeShapeType="1" noTextEdit="1"/>
              </p:cNvSpPr>
              <p:nvPr/>
            </p:nvSpPr>
            <p:spPr>
              <a:xfrm>
                <a:off x="2267209" y="773414"/>
                <a:ext cx="366382" cy="3000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3425C60-53D7-5CAB-E60A-831A6F829DD0}"/>
                  </a:ext>
                </a:extLst>
              </p:cNvPr>
              <p:cNvSpPr txBox="1"/>
              <p:nvPr/>
            </p:nvSpPr>
            <p:spPr>
              <a:xfrm>
                <a:off x="3058366" y="773414"/>
                <a:ext cx="37042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xmlns="">
          <p:sp>
            <p:nvSpPr>
              <p:cNvPr id="46" name="TextBox 45">
                <a:extLst>
                  <a:ext uri="{FF2B5EF4-FFF2-40B4-BE49-F238E27FC236}">
                    <a16:creationId xmlns:a16="http://schemas.microsoft.com/office/drawing/2014/main" id="{B3425C60-53D7-5CAB-E60A-831A6F829DD0}"/>
                  </a:ext>
                </a:extLst>
              </p:cNvPr>
              <p:cNvSpPr txBox="1">
                <a:spLocks noRot="1" noChangeAspect="1" noMove="1" noResize="1" noEditPoints="1" noAdjustHandles="1" noChangeArrowheads="1" noChangeShapeType="1" noTextEdit="1"/>
              </p:cNvSpPr>
              <p:nvPr/>
            </p:nvSpPr>
            <p:spPr>
              <a:xfrm>
                <a:off x="3058366" y="773414"/>
                <a:ext cx="370422" cy="300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541D27D-721A-FE25-CC6D-2094A851C2EA}"/>
                  </a:ext>
                </a:extLst>
              </p:cNvPr>
              <p:cNvSpPr txBox="1"/>
              <p:nvPr/>
            </p:nvSpPr>
            <p:spPr>
              <a:xfrm>
                <a:off x="824546" y="1267828"/>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m:oMathPara>
                </a14:m>
                <a:endParaRPr lang="en-US" dirty="0"/>
              </a:p>
            </p:txBody>
          </p:sp>
        </mc:Choice>
        <mc:Fallback xmlns="">
          <p:sp>
            <p:nvSpPr>
              <p:cNvPr id="108" name="TextBox 107">
                <a:extLst>
                  <a:ext uri="{FF2B5EF4-FFF2-40B4-BE49-F238E27FC236}">
                    <a16:creationId xmlns:a16="http://schemas.microsoft.com/office/drawing/2014/main" id="{7541D27D-721A-FE25-CC6D-2094A851C2EA}"/>
                  </a:ext>
                </a:extLst>
              </p:cNvPr>
              <p:cNvSpPr txBox="1">
                <a:spLocks noRot="1" noChangeAspect="1" noMove="1" noResize="1" noEditPoints="1" noAdjustHandles="1" noChangeArrowheads="1" noChangeShapeType="1" noTextEdit="1"/>
              </p:cNvSpPr>
              <p:nvPr/>
            </p:nvSpPr>
            <p:spPr>
              <a:xfrm>
                <a:off x="824546" y="1267828"/>
                <a:ext cx="379976"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4A243529-E633-BCE0-B804-DB36CAC022A6}"/>
                  </a:ext>
                </a:extLst>
              </p:cNvPr>
              <p:cNvSpPr txBox="1"/>
              <p:nvPr/>
            </p:nvSpPr>
            <p:spPr>
              <a:xfrm>
                <a:off x="824546" y="1776609"/>
                <a:ext cx="37593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p:txBody>
          </p:sp>
        </mc:Choice>
        <mc:Fallback xmlns="">
          <p:sp>
            <p:nvSpPr>
              <p:cNvPr id="109" name="TextBox 108">
                <a:extLst>
                  <a:ext uri="{FF2B5EF4-FFF2-40B4-BE49-F238E27FC236}">
                    <a16:creationId xmlns:a16="http://schemas.microsoft.com/office/drawing/2014/main" id="{4A243529-E633-BCE0-B804-DB36CAC022A6}"/>
                  </a:ext>
                </a:extLst>
              </p:cNvPr>
              <p:cNvSpPr txBox="1">
                <a:spLocks noRot="1" noChangeAspect="1" noMove="1" noResize="1" noEditPoints="1" noAdjustHandles="1" noChangeArrowheads="1" noChangeShapeType="1" noTextEdit="1"/>
              </p:cNvSpPr>
              <p:nvPr/>
            </p:nvSpPr>
            <p:spPr>
              <a:xfrm>
                <a:off x="824546" y="1776609"/>
                <a:ext cx="375936"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5AB3B410-786B-DC29-D9BE-ECE7525BA828}"/>
                  </a:ext>
                </a:extLst>
              </p:cNvPr>
              <p:cNvSpPr txBox="1"/>
              <p:nvPr/>
            </p:nvSpPr>
            <p:spPr>
              <a:xfrm>
                <a:off x="824546" y="2285390"/>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m:oMathPara>
                </a14:m>
                <a:endParaRPr lang="en-US" dirty="0"/>
              </a:p>
            </p:txBody>
          </p:sp>
        </mc:Choice>
        <mc:Fallback xmlns="">
          <p:sp>
            <p:nvSpPr>
              <p:cNvPr id="110" name="TextBox 109">
                <a:extLst>
                  <a:ext uri="{FF2B5EF4-FFF2-40B4-BE49-F238E27FC236}">
                    <a16:creationId xmlns:a16="http://schemas.microsoft.com/office/drawing/2014/main" id="{5AB3B410-786B-DC29-D9BE-ECE7525BA828}"/>
                  </a:ext>
                </a:extLst>
              </p:cNvPr>
              <p:cNvSpPr txBox="1">
                <a:spLocks noRot="1" noChangeAspect="1" noMove="1" noResize="1" noEditPoints="1" noAdjustHandles="1" noChangeArrowheads="1" noChangeShapeType="1" noTextEdit="1"/>
              </p:cNvSpPr>
              <p:nvPr/>
            </p:nvSpPr>
            <p:spPr>
              <a:xfrm>
                <a:off x="824546" y="2285390"/>
                <a:ext cx="379976" cy="3000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856800B8-2D81-8E25-4F69-701CB5532173}"/>
                  </a:ext>
                </a:extLst>
              </p:cNvPr>
              <p:cNvSpPr txBox="1"/>
              <p:nvPr/>
            </p:nvSpPr>
            <p:spPr>
              <a:xfrm>
                <a:off x="824546" y="2794171"/>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dirty="0"/>
              </a:p>
            </p:txBody>
          </p:sp>
        </mc:Choice>
        <mc:Fallback xmlns="">
          <p:sp>
            <p:nvSpPr>
              <p:cNvPr id="111" name="TextBox 110">
                <a:extLst>
                  <a:ext uri="{FF2B5EF4-FFF2-40B4-BE49-F238E27FC236}">
                    <a16:creationId xmlns:a16="http://schemas.microsoft.com/office/drawing/2014/main" id="{856800B8-2D81-8E25-4F69-701CB5532173}"/>
                  </a:ext>
                </a:extLst>
              </p:cNvPr>
              <p:cNvSpPr txBox="1">
                <a:spLocks noRot="1" noChangeAspect="1" noMove="1" noResize="1" noEditPoints="1" noAdjustHandles="1" noChangeArrowheads="1" noChangeShapeType="1" noTextEdit="1"/>
              </p:cNvSpPr>
              <p:nvPr/>
            </p:nvSpPr>
            <p:spPr>
              <a:xfrm>
                <a:off x="824546" y="2794171"/>
                <a:ext cx="379976"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099425C5-2B60-C169-879C-16EAA460B5CD}"/>
                  </a:ext>
                </a:extLst>
              </p:cNvPr>
              <p:cNvSpPr txBox="1"/>
              <p:nvPr/>
            </p:nvSpPr>
            <p:spPr>
              <a:xfrm>
                <a:off x="824546" y="3302952"/>
                <a:ext cx="376578"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oMath>
                  </m:oMathPara>
                </a14:m>
                <a:endParaRPr lang="en-US" dirty="0"/>
              </a:p>
            </p:txBody>
          </p:sp>
        </mc:Choice>
        <mc:Fallback xmlns="">
          <p:sp>
            <p:nvSpPr>
              <p:cNvPr id="112" name="TextBox 111">
                <a:extLst>
                  <a:ext uri="{FF2B5EF4-FFF2-40B4-BE49-F238E27FC236}">
                    <a16:creationId xmlns:a16="http://schemas.microsoft.com/office/drawing/2014/main" id="{099425C5-2B60-C169-879C-16EAA460B5CD}"/>
                  </a:ext>
                </a:extLst>
              </p:cNvPr>
              <p:cNvSpPr txBox="1">
                <a:spLocks noRot="1" noChangeAspect="1" noMove="1" noResize="1" noEditPoints="1" noAdjustHandles="1" noChangeArrowheads="1" noChangeShapeType="1" noTextEdit="1"/>
              </p:cNvSpPr>
              <p:nvPr/>
            </p:nvSpPr>
            <p:spPr>
              <a:xfrm>
                <a:off x="824546" y="3302952"/>
                <a:ext cx="376578"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339DC31-0971-EE0E-E9F3-A59163FC06C6}"/>
                  </a:ext>
                </a:extLst>
              </p:cNvPr>
              <p:cNvSpPr txBox="1"/>
              <p:nvPr/>
            </p:nvSpPr>
            <p:spPr>
              <a:xfrm>
                <a:off x="824546" y="3811733"/>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oMath>
                  </m:oMathPara>
                </a14:m>
                <a:endParaRPr lang="en-US" dirty="0"/>
              </a:p>
            </p:txBody>
          </p:sp>
        </mc:Choice>
        <mc:Fallback xmlns="">
          <p:sp>
            <p:nvSpPr>
              <p:cNvPr id="113" name="TextBox 112">
                <a:extLst>
                  <a:ext uri="{FF2B5EF4-FFF2-40B4-BE49-F238E27FC236}">
                    <a16:creationId xmlns:a16="http://schemas.microsoft.com/office/drawing/2014/main" id="{4339DC31-0971-EE0E-E9F3-A59163FC06C6}"/>
                  </a:ext>
                </a:extLst>
              </p:cNvPr>
              <p:cNvSpPr txBox="1">
                <a:spLocks noRot="1" noChangeAspect="1" noMove="1" noResize="1" noEditPoints="1" noAdjustHandles="1" noChangeArrowheads="1" noChangeShapeType="1" noTextEdit="1"/>
              </p:cNvSpPr>
              <p:nvPr/>
            </p:nvSpPr>
            <p:spPr>
              <a:xfrm>
                <a:off x="824546" y="3811733"/>
                <a:ext cx="379976" cy="30008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7265D48F-8518-F283-948D-FC29C98619DE}"/>
                  </a:ext>
                </a:extLst>
              </p:cNvPr>
              <p:cNvSpPr txBox="1"/>
              <p:nvPr/>
            </p:nvSpPr>
            <p:spPr>
              <a:xfrm>
                <a:off x="824546" y="4320511"/>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6</m:t>
                          </m:r>
                        </m:sub>
                      </m:sSub>
                    </m:oMath>
                  </m:oMathPara>
                </a14:m>
                <a:endParaRPr lang="en-US" dirty="0"/>
              </a:p>
            </p:txBody>
          </p:sp>
        </mc:Choice>
        <mc:Fallback xmlns="">
          <p:sp>
            <p:nvSpPr>
              <p:cNvPr id="114" name="TextBox 113">
                <a:extLst>
                  <a:ext uri="{FF2B5EF4-FFF2-40B4-BE49-F238E27FC236}">
                    <a16:creationId xmlns:a16="http://schemas.microsoft.com/office/drawing/2014/main" id="{7265D48F-8518-F283-948D-FC29C98619DE}"/>
                  </a:ext>
                </a:extLst>
              </p:cNvPr>
              <p:cNvSpPr txBox="1">
                <a:spLocks noRot="1" noChangeAspect="1" noMove="1" noResize="1" noEditPoints="1" noAdjustHandles="1" noChangeArrowheads="1" noChangeShapeType="1" noTextEdit="1"/>
              </p:cNvSpPr>
              <p:nvPr/>
            </p:nvSpPr>
            <p:spPr>
              <a:xfrm>
                <a:off x="824546" y="4320511"/>
                <a:ext cx="379976" cy="300082"/>
              </a:xfrm>
              <a:prstGeom prst="rect">
                <a:avLst/>
              </a:prstGeom>
              <a:blipFill>
                <a:blip r:embed="rId11"/>
                <a:stretch>
                  <a:fillRect/>
                </a:stretch>
              </a:blipFill>
            </p:spPr>
            <p:txBody>
              <a:bodyPr/>
              <a:lstStyle/>
              <a:p>
                <a:r>
                  <a:rPr lang="en-US">
                    <a:noFill/>
                  </a:rPr>
                  <a:t> </a:t>
                </a:r>
              </a:p>
            </p:txBody>
          </p:sp>
        </mc:Fallback>
      </mc:AlternateContent>
      <p:grpSp>
        <p:nvGrpSpPr>
          <p:cNvPr id="125" name="Group 124">
            <a:extLst>
              <a:ext uri="{FF2B5EF4-FFF2-40B4-BE49-F238E27FC236}">
                <a16:creationId xmlns:a16="http://schemas.microsoft.com/office/drawing/2014/main" id="{F8791CA7-1824-8CCD-D678-042B02A791BA}"/>
              </a:ext>
            </a:extLst>
          </p:cNvPr>
          <p:cNvGrpSpPr/>
          <p:nvPr/>
        </p:nvGrpSpPr>
        <p:grpSpPr>
          <a:xfrm>
            <a:off x="4847821" y="249339"/>
            <a:ext cx="3782203" cy="4366801"/>
            <a:chOff x="4602844" y="418999"/>
            <a:chExt cx="3782203" cy="4366801"/>
          </a:xfrm>
        </p:grpSpPr>
        <p:sp>
          <p:nvSpPr>
            <p:cNvPr id="15" name="Oval 14"/>
            <p:cNvSpPr/>
            <p:nvPr/>
          </p:nvSpPr>
          <p:spPr>
            <a:xfrm>
              <a:off x="5154895" y="843443"/>
              <a:ext cx="390197" cy="3990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A</a:t>
              </a:r>
            </a:p>
          </p:txBody>
        </p:sp>
        <p:sp>
          <p:nvSpPr>
            <p:cNvPr id="18" name="Oval 17"/>
            <p:cNvSpPr/>
            <p:nvPr/>
          </p:nvSpPr>
          <p:spPr>
            <a:xfrm>
              <a:off x="6125741" y="844327"/>
              <a:ext cx="390197" cy="39906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B</a:t>
              </a:r>
            </a:p>
          </p:txBody>
        </p:sp>
        <p:sp>
          <p:nvSpPr>
            <p:cNvPr id="20" name="Oval 19"/>
            <p:cNvSpPr/>
            <p:nvPr/>
          </p:nvSpPr>
          <p:spPr>
            <a:xfrm>
              <a:off x="7130930" y="1364410"/>
              <a:ext cx="390197" cy="39906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C</a:t>
              </a:r>
            </a:p>
          </p:txBody>
        </p:sp>
        <p:sp>
          <p:nvSpPr>
            <p:cNvPr id="21" name="Oval 20"/>
            <p:cNvSpPr/>
            <p:nvPr/>
          </p:nvSpPr>
          <p:spPr>
            <a:xfrm>
              <a:off x="7130930" y="1868413"/>
              <a:ext cx="390197" cy="39906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C</a:t>
              </a:r>
            </a:p>
          </p:txBody>
        </p:sp>
        <p:sp>
          <p:nvSpPr>
            <p:cNvPr id="22" name="Oval 21"/>
            <p:cNvSpPr/>
            <p:nvPr/>
          </p:nvSpPr>
          <p:spPr>
            <a:xfrm>
              <a:off x="6134904" y="3158367"/>
              <a:ext cx="390197" cy="39906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B</a:t>
              </a:r>
            </a:p>
          </p:txBody>
        </p:sp>
        <p:sp>
          <p:nvSpPr>
            <p:cNvPr id="23" name="Oval 22"/>
            <p:cNvSpPr/>
            <p:nvPr/>
          </p:nvSpPr>
          <p:spPr>
            <a:xfrm>
              <a:off x="6146030" y="2321638"/>
              <a:ext cx="390197" cy="39906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B</a:t>
              </a:r>
            </a:p>
          </p:txBody>
        </p:sp>
        <p:sp>
          <p:nvSpPr>
            <p:cNvPr id="24" name="TextBox 23"/>
            <p:cNvSpPr txBox="1"/>
            <p:nvPr/>
          </p:nvSpPr>
          <p:spPr>
            <a:xfrm>
              <a:off x="4678437" y="4139469"/>
              <a:ext cx="3706610" cy="646331"/>
            </a:xfrm>
            <a:prstGeom prst="rect">
              <a:avLst/>
            </a:prstGeom>
            <a:noFill/>
          </p:spPr>
          <p:txBody>
            <a:bodyPr wrap="square" rtlCol="0">
              <a:spAutoFit/>
            </a:bodyPr>
            <a:lstStyle/>
            <a:p>
              <a:r>
                <a:rPr lang="en-US" sz="1200" dirty="0">
                  <a:latin typeface="Source Sans Pro" panose="020B0503030403020204" pitchFamily="34" charset="0"/>
                  <a:ea typeface="Source Sans Pro" panose="020B0503030403020204" pitchFamily="34" charset="0"/>
                </a:rPr>
                <a:t>Event C adds four more schedules but only five more elements in memory for a total of eight total items in memory, as opposed to 12 if all schedules were copied.</a:t>
              </a:r>
            </a:p>
          </p:txBody>
        </p:sp>
        <p:cxnSp>
          <p:nvCxnSpPr>
            <p:cNvPr id="26" name="Straight Arrow Connector 25"/>
            <p:cNvCxnSpPr/>
            <p:nvPr/>
          </p:nvCxnSpPr>
          <p:spPr>
            <a:xfrm flipV="1">
              <a:off x="5349993" y="1242508"/>
              <a:ext cx="1" cy="265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18" idx="2"/>
              <a:endCxn id="15" idx="6"/>
            </p:cNvCxnSpPr>
            <p:nvPr/>
          </p:nvCxnSpPr>
          <p:spPr>
            <a:xfrm flipH="1" flipV="1">
              <a:off x="5545092" y="1042976"/>
              <a:ext cx="580649" cy="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cxnSpLocks/>
            </p:cNvCxnSpPr>
            <p:nvPr/>
          </p:nvCxnSpPr>
          <p:spPr>
            <a:xfrm flipH="1">
              <a:off x="7280025" y="3281861"/>
              <a:ext cx="3790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7091517" y="2991179"/>
              <a:ext cx="836507" cy="246221"/>
            </a:xfrm>
            <a:prstGeom prst="rect">
              <a:avLst/>
            </a:prstGeom>
            <a:noFill/>
          </p:spPr>
          <p:txBody>
            <a:bodyPr wrap="square" rtlCol="0">
              <a:spAutoFit/>
            </a:bodyPr>
            <a:lstStyle/>
            <a:p>
              <a:r>
                <a:rPr lang="en-US" sz="1000" dirty="0">
                  <a:latin typeface="Source Sans Pro" panose="020B0503030403020204" pitchFamily="34" charset="0"/>
                  <a:ea typeface="Source Sans Pro" panose="020B0503030403020204" pitchFamily="34" charset="0"/>
                </a:rPr>
                <a:t>Reference</a:t>
              </a:r>
            </a:p>
          </p:txBody>
        </p:sp>
        <p:cxnSp>
          <p:nvCxnSpPr>
            <p:cNvPr id="30" name="Straight Arrow Connector 29"/>
            <p:cNvCxnSpPr>
              <a:cxnSpLocks/>
              <a:stCxn id="21" idx="4"/>
              <a:endCxn id="22" idx="7"/>
            </p:cNvCxnSpPr>
            <p:nvPr/>
          </p:nvCxnSpPr>
          <p:spPr>
            <a:xfrm flipH="1">
              <a:off x="6467958" y="2267478"/>
              <a:ext cx="858071" cy="949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Oval 30"/>
            <p:cNvSpPr/>
            <p:nvPr/>
          </p:nvSpPr>
          <p:spPr>
            <a:xfrm>
              <a:off x="5306742" y="1481047"/>
              <a:ext cx="78725" cy="792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cxnSp>
          <p:nvCxnSpPr>
            <p:cNvPr id="32" name="Straight Arrow Connector 31"/>
            <p:cNvCxnSpPr>
              <a:cxnSpLocks/>
              <a:stCxn id="23" idx="0"/>
              <a:endCxn id="15" idx="5"/>
            </p:cNvCxnSpPr>
            <p:nvPr/>
          </p:nvCxnSpPr>
          <p:spPr>
            <a:xfrm flipH="1" flipV="1">
              <a:off x="5487949" y="1184066"/>
              <a:ext cx="853180" cy="1137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Oval 33"/>
            <p:cNvSpPr/>
            <p:nvPr/>
          </p:nvSpPr>
          <p:spPr>
            <a:xfrm>
              <a:off x="5303017" y="2908098"/>
              <a:ext cx="78725" cy="792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13"/>
            </a:p>
          </p:txBody>
        </p:sp>
        <p:cxnSp>
          <p:nvCxnSpPr>
            <p:cNvPr id="35" name="Straight Arrow Connector 34"/>
            <p:cNvCxnSpPr>
              <a:stCxn id="20" idx="2"/>
              <a:endCxn id="15" idx="5"/>
            </p:cNvCxnSpPr>
            <p:nvPr/>
          </p:nvCxnSpPr>
          <p:spPr>
            <a:xfrm flipH="1" flipV="1">
              <a:off x="5487949" y="1184066"/>
              <a:ext cx="1642981" cy="379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Oval 43"/>
            <p:cNvSpPr/>
            <p:nvPr/>
          </p:nvSpPr>
          <p:spPr>
            <a:xfrm>
              <a:off x="7133536" y="848959"/>
              <a:ext cx="390197" cy="39906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C</a:t>
              </a:r>
            </a:p>
          </p:txBody>
        </p:sp>
        <p:cxnSp>
          <p:nvCxnSpPr>
            <p:cNvPr id="45" name="Straight Arrow Connector 44"/>
            <p:cNvCxnSpPr>
              <a:stCxn id="44" idx="2"/>
              <a:endCxn id="18" idx="6"/>
            </p:cNvCxnSpPr>
            <p:nvPr/>
          </p:nvCxnSpPr>
          <p:spPr>
            <a:xfrm flipH="1" flipV="1">
              <a:off x="6515938" y="1043860"/>
              <a:ext cx="617598" cy="4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p:cNvSpPr/>
            <p:nvPr/>
          </p:nvSpPr>
          <p:spPr>
            <a:xfrm>
              <a:off x="7130930" y="3672951"/>
              <a:ext cx="390197" cy="39906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tx1"/>
                  </a:solidFill>
                </a:rPr>
                <a:t>C</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70AAC9B-C177-3A02-2C3B-E4E634DBCD81}"/>
                    </a:ext>
                  </a:extLst>
                </p:cNvPr>
                <p:cNvSpPr txBox="1"/>
                <p:nvPr/>
              </p:nvSpPr>
              <p:spPr>
                <a:xfrm>
                  <a:off x="5166716" y="418999"/>
                  <a:ext cx="370421"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m:oMathPara>
                  </a14:m>
                  <a:endParaRPr lang="en-US" dirty="0"/>
                </a:p>
              </p:txBody>
            </p:sp>
          </mc:Choice>
          <mc:Fallback xmlns="">
            <p:sp>
              <p:nvSpPr>
                <p:cNvPr id="103" name="TextBox 102">
                  <a:extLst>
                    <a:ext uri="{FF2B5EF4-FFF2-40B4-BE49-F238E27FC236}">
                      <a16:creationId xmlns:a16="http://schemas.microsoft.com/office/drawing/2014/main" id="{470AAC9B-C177-3A02-2C3B-E4E634DBCD81}"/>
                    </a:ext>
                  </a:extLst>
                </p:cNvPr>
                <p:cNvSpPr txBox="1">
                  <a:spLocks noRot="1" noChangeAspect="1" noMove="1" noResize="1" noEditPoints="1" noAdjustHandles="1" noChangeArrowheads="1" noChangeShapeType="1" noTextEdit="1"/>
                </p:cNvSpPr>
                <p:nvPr/>
              </p:nvSpPr>
              <p:spPr>
                <a:xfrm>
                  <a:off x="5166716" y="418999"/>
                  <a:ext cx="370421" cy="30008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D66DC9E-65FC-5057-3AC7-21C5CFEA5A43}"/>
                    </a:ext>
                  </a:extLst>
                </p:cNvPr>
                <p:cNvSpPr txBox="1"/>
                <p:nvPr/>
              </p:nvSpPr>
              <p:spPr>
                <a:xfrm>
                  <a:off x="6139402" y="418999"/>
                  <a:ext cx="36638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xmlns="">
            <p:sp>
              <p:nvSpPr>
                <p:cNvPr id="104" name="TextBox 103">
                  <a:extLst>
                    <a:ext uri="{FF2B5EF4-FFF2-40B4-BE49-F238E27FC236}">
                      <a16:creationId xmlns:a16="http://schemas.microsoft.com/office/drawing/2014/main" id="{4D66DC9E-65FC-5057-3AC7-21C5CFEA5A43}"/>
                    </a:ext>
                  </a:extLst>
                </p:cNvPr>
                <p:cNvSpPr txBox="1">
                  <a:spLocks noRot="1" noChangeAspect="1" noMove="1" noResize="1" noEditPoints="1" noAdjustHandles="1" noChangeArrowheads="1" noChangeShapeType="1" noTextEdit="1"/>
                </p:cNvSpPr>
                <p:nvPr/>
              </p:nvSpPr>
              <p:spPr>
                <a:xfrm>
                  <a:off x="6139402" y="418999"/>
                  <a:ext cx="366382" cy="3000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4CA0F8C8-C6EC-72D1-7038-04D5F9D60768}"/>
                    </a:ext>
                  </a:extLst>
                </p:cNvPr>
                <p:cNvSpPr txBox="1"/>
                <p:nvPr/>
              </p:nvSpPr>
              <p:spPr>
                <a:xfrm>
                  <a:off x="7136811" y="418999"/>
                  <a:ext cx="37042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xmlns="">
            <p:sp>
              <p:nvSpPr>
                <p:cNvPr id="105" name="TextBox 104">
                  <a:extLst>
                    <a:ext uri="{FF2B5EF4-FFF2-40B4-BE49-F238E27FC236}">
                      <a16:creationId xmlns:a16="http://schemas.microsoft.com/office/drawing/2014/main" id="{4CA0F8C8-C6EC-72D1-7038-04D5F9D60768}"/>
                    </a:ext>
                  </a:extLst>
                </p:cNvPr>
                <p:cNvSpPr txBox="1">
                  <a:spLocks noRot="1" noChangeAspect="1" noMove="1" noResize="1" noEditPoints="1" noAdjustHandles="1" noChangeArrowheads="1" noChangeShapeType="1" noTextEdit="1"/>
                </p:cNvSpPr>
                <p:nvPr/>
              </p:nvSpPr>
              <p:spPr>
                <a:xfrm>
                  <a:off x="7136811" y="418999"/>
                  <a:ext cx="370422" cy="30008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A7AC89A-53BE-4C7D-917A-0B0AAE731DAA}"/>
                    </a:ext>
                  </a:extLst>
                </p:cNvPr>
                <p:cNvSpPr txBox="1"/>
                <p:nvPr/>
              </p:nvSpPr>
              <p:spPr>
                <a:xfrm>
                  <a:off x="4602844" y="883984"/>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m:oMathPara>
                  </a14:m>
                  <a:endParaRPr lang="en-US" dirty="0"/>
                </a:p>
              </p:txBody>
            </p:sp>
          </mc:Choice>
          <mc:Fallback xmlns="">
            <p:sp>
              <p:nvSpPr>
                <p:cNvPr id="116" name="TextBox 115">
                  <a:extLst>
                    <a:ext uri="{FF2B5EF4-FFF2-40B4-BE49-F238E27FC236}">
                      <a16:creationId xmlns:a16="http://schemas.microsoft.com/office/drawing/2014/main" id="{8A7AC89A-53BE-4C7D-917A-0B0AAE731DAA}"/>
                    </a:ext>
                  </a:extLst>
                </p:cNvPr>
                <p:cNvSpPr txBox="1">
                  <a:spLocks noRot="1" noChangeAspect="1" noMove="1" noResize="1" noEditPoints="1" noAdjustHandles="1" noChangeArrowheads="1" noChangeShapeType="1" noTextEdit="1"/>
                </p:cNvSpPr>
                <p:nvPr/>
              </p:nvSpPr>
              <p:spPr>
                <a:xfrm>
                  <a:off x="4602844" y="883984"/>
                  <a:ext cx="379976"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46CCB221-6AAC-3308-9D09-6A8435D011FA}"/>
                    </a:ext>
                  </a:extLst>
                </p:cNvPr>
                <p:cNvSpPr txBox="1"/>
                <p:nvPr/>
              </p:nvSpPr>
              <p:spPr>
                <a:xfrm>
                  <a:off x="4602844" y="1351928"/>
                  <a:ext cx="37593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p:txBody>
            </p:sp>
          </mc:Choice>
          <mc:Fallback xmlns="">
            <p:sp>
              <p:nvSpPr>
                <p:cNvPr id="117" name="TextBox 116">
                  <a:extLst>
                    <a:ext uri="{FF2B5EF4-FFF2-40B4-BE49-F238E27FC236}">
                      <a16:creationId xmlns:a16="http://schemas.microsoft.com/office/drawing/2014/main" id="{46CCB221-6AAC-3308-9D09-6A8435D011FA}"/>
                    </a:ext>
                  </a:extLst>
                </p:cNvPr>
                <p:cNvSpPr txBox="1">
                  <a:spLocks noRot="1" noChangeAspect="1" noMove="1" noResize="1" noEditPoints="1" noAdjustHandles="1" noChangeArrowheads="1" noChangeShapeType="1" noTextEdit="1"/>
                </p:cNvSpPr>
                <p:nvPr/>
              </p:nvSpPr>
              <p:spPr>
                <a:xfrm>
                  <a:off x="4602844" y="1351928"/>
                  <a:ext cx="375936" cy="30008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C91489DD-89F7-BF98-A9BD-5743ED74A5C7}"/>
                    </a:ext>
                  </a:extLst>
                </p:cNvPr>
                <p:cNvSpPr txBox="1"/>
                <p:nvPr/>
              </p:nvSpPr>
              <p:spPr>
                <a:xfrm>
                  <a:off x="4602844" y="1819872"/>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m:oMathPara>
                  </a14:m>
                  <a:endParaRPr lang="en-US" dirty="0"/>
                </a:p>
              </p:txBody>
            </p:sp>
          </mc:Choice>
          <mc:Fallback xmlns="">
            <p:sp>
              <p:nvSpPr>
                <p:cNvPr id="118" name="TextBox 117">
                  <a:extLst>
                    <a:ext uri="{FF2B5EF4-FFF2-40B4-BE49-F238E27FC236}">
                      <a16:creationId xmlns:a16="http://schemas.microsoft.com/office/drawing/2014/main" id="{C91489DD-89F7-BF98-A9BD-5743ED74A5C7}"/>
                    </a:ext>
                  </a:extLst>
                </p:cNvPr>
                <p:cNvSpPr txBox="1">
                  <a:spLocks noRot="1" noChangeAspect="1" noMove="1" noResize="1" noEditPoints="1" noAdjustHandles="1" noChangeArrowheads="1" noChangeShapeType="1" noTextEdit="1"/>
                </p:cNvSpPr>
                <p:nvPr/>
              </p:nvSpPr>
              <p:spPr>
                <a:xfrm>
                  <a:off x="4602844" y="1819872"/>
                  <a:ext cx="379976" cy="3000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B8C2186-C65B-362E-A5F1-1AB1EE842499}"/>
                    </a:ext>
                  </a:extLst>
                </p:cNvPr>
                <p:cNvSpPr txBox="1"/>
                <p:nvPr/>
              </p:nvSpPr>
              <p:spPr>
                <a:xfrm>
                  <a:off x="4602844" y="2287816"/>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dirty="0"/>
                </a:p>
              </p:txBody>
            </p:sp>
          </mc:Choice>
          <mc:Fallback xmlns="">
            <p:sp>
              <p:nvSpPr>
                <p:cNvPr id="119" name="TextBox 118">
                  <a:extLst>
                    <a:ext uri="{FF2B5EF4-FFF2-40B4-BE49-F238E27FC236}">
                      <a16:creationId xmlns:a16="http://schemas.microsoft.com/office/drawing/2014/main" id="{EB8C2186-C65B-362E-A5F1-1AB1EE842499}"/>
                    </a:ext>
                  </a:extLst>
                </p:cNvPr>
                <p:cNvSpPr txBox="1">
                  <a:spLocks noRot="1" noChangeAspect="1" noMove="1" noResize="1" noEditPoints="1" noAdjustHandles="1" noChangeArrowheads="1" noChangeShapeType="1" noTextEdit="1"/>
                </p:cNvSpPr>
                <p:nvPr/>
              </p:nvSpPr>
              <p:spPr>
                <a:xfrm>
                  <a:off x="4602844" y="2287816"/>
                  <a:ext cx="379976"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7E888EFF-BA2A-8913-06CE-D1DE84C37586}"/>
                    </a:ext>
                  </a:extLst>
                </p:cNvPr>
                <p:cNvSpPr txBox="1"/>
                <p:nvPr/>
              </p:nvSpPr>
              <p:spPr>
                <a:xfrm>
                  <a:off x="4602844" y="2755760"/>
                  <a:ext cx="376578"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oMath>
                    </m:oMathPara>
                  </a14:m>
                  <a:endParaRPr lang="en-US" dirty="0"/>
                </a:p>
              </p:txBody>
            </p:sp>
          </mc:Choice>
          <mc:Fallback xmlns="">
            <p:sp>
              <p:nvSpPr>
                <p:cNvPr id="120" name="TextBox 119">
                  <a:extLst>
                    <a:ext uri="{FF2B5EF4-FFF2-40B4-BE49-F238E27FC236}">
                      <a16:creationId xmlns:a16="http://schemas.microsoft.com/office/drawing/2014/main" id="{7E888EFF-BA2A-8913-06CE-D1DE84C37586}"/>
                    </a:ext>
                  </a:extLst>
                </p:cNvPr>
                <p:cNvSpPr txBox="1">
                  <a:spLocks noRot="1" noChangeAspect="1" noMove="1" noResize="1" noEditPoints="1" noAdjustHandles="1" noChangeArrowheads="1" noChangeShapeType="1" noTextEdit="1"/>
                </p:cNvSpPr>
                <p:nvPr/>
              </p:nvSpPr>
              <p:spPr>
                <a:xfrm>
                  <a:off x="4602844" y="2755760"/>
                  <a:ext cx="376578" cy="30008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E394C987-EE5B-41FB-F42E-77C9B87C03E9}"/>
                    </a:ext>
                  </a:extLst>
                </p:cNvPr>
                <p:cNvSpPr txBox="1"/>
                <p:nvPr/>
              </p:nvSpPr>
              <p:spPr>
                <a:xfrm>
                  <a:off x="4602844" y="3223704"/>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oMath>
                    </m:oMathPara>
                  </a14:m>
                  <a:endParaRPr lang="en-US" dirty="0"/>
                </a:p>
              </p:txBody>
            </p:sp>
          </mc:Choice>
          <mc:Fallback xmlns="">
            <p:sp>
              <p:nvSpPr>
                <p:cNvPr id="121" name="TextBox 120">
                  <a:extLst>
                    <a:ext uri="{FF2B5EF4-FFF2-40B4-BE49-F238E27FC236}">
                      <a16:creationId xmlns:a16="http://schemas.microsoft.com/office/drawing/2014/main" id="{E394C987-EE5B-41FB-F42E-77C9B87C03E9}"/>
                    </a:ext>
                  </a:extLst>
                </p:cNvPr>
                <p:cNvSpPr txBox="1">
                  <a:spLocks noRot="1" noChangeAspect="1" noMove="1" noResize="1" noEditPoints="1" noAdjustHandles="1" noChangeArrowheads="1" noChangeShapeType="1" noTextEdit="1"/>
                </p:cNvSpPr>
                <p:nvPr/>
              </p:nvSpPr>
              <p:spPr>
                <a:xfrm>
                  <a:off x="4602844" y="3223704"/>
                  <a:ext cx="379976" cy="30008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2DC8360-473B-29C3-5691-D298CB05C043}"/>
                    </a:ext>
                  </a:extLst>
                </p:cNvPr>
                <p:cNvSpPr txBox="1"/>
                <p:nvPr/>
              </p:nvSpPr>
              <p:spPr>
                <a:xfrm>
                  <a:off x="4602844" y="3691648"/>
                  <a:ext cx="379976"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6</m:t>
                            </m:r>
                          </m:sub>
                        </m:sSub>
                      </m:oMath>
                    </m:oMathPara>
                  </a14:m>
                  <a:endParaRPr lang="en-US" dirty="0"/>
                </a:p>
              </p:txBody>
            </p:sp>
          </mc:Choice>
          <mc:Fallback xmlns="">
            <p:sp>
              <p:nvSpPr>
                <p:cNvPr id="122" name="TextBox 121">
                  <a:extLst>
                    <a:ext uri="{FF2B5EF4-FFF2-40B4-BE49-F238E27FC236}">
                      <a16:creationId xmlns:a16="http://schemas.microsoft.com/office/drawing/2014/main" id="{F2DC8360-473B-29C3-5691-D298CB05C043}"/>
                    </a:ext>
                  </a:extLst>
                </p:cNvPr>
                <p:cNvSpPr txBox="1">
                  <a:spLocks noRot="1" noChangeAspect="1" noMove="1" noResize="1" noEditPoints="1" noAdjustHandles="1" noChangeArrowheads="1" noChangeShapeType="1" noTextEdit="1"/>
                </p:cNvSpPr>
                <p:nvPr/>
              </p:nvSpPr>
              <p:spPr>
                <a:xfrm>
                  <a:off x="4602844" y="3691648"/>
                  <a:ext cx="379976" cy="300082"/>
                </a:xfrm>
                <a:prstGeom prst="rect">
                  <a:avLst/>
                </a:prstGeom>
                <a:blipFill>
                  <a:blip r:embed="rId11"/>
                  <a:stretch>
                    <a:fillRect/>
                  </a:stretch>
                </a:blipFill>
              </p:spPr>
              <p:txBody>
                <a:bodyPr/>
                <a:lstStyle/>
                <a:p>
                  <a:r>
                    <a:rPr lang="en-US">
                      <a:noFill/>
                    </a:rPr>
                    <a:t> </a:t>
                  </a:r>
                </a:p>
              </p:txBody>
            </p:sp>
          </mc:Fallback>
        </mc:AlternateContent>
        <p:cxnSp>
          <p:nvCxnSpPr>
            <p:cNvPr id="33" name="Straight Arrow Connector 32"/>
            <p:cNvCxnSpPr>
              <a:cxnSpLocks/>
              <a:stCxn id="34" idx="0"/>
              <a:endCxn id="15" idx="4"/>
            </p:cNvCxnSpPr>
            <p:nvPr/>
          </p:nvCxnSpPr>
          <p:spPr>
            <a:xfrm flipV="1">
              <a:off x="5342380" y="1242508"/>
              <a:ext cx="7614" cy="16655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1255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1+#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1+#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1+#ppt_w/2"/>
                                          </p:val>
                                        </p:tav>
                                        <p:tav tm="100000">
                                          <p:val>
                                            <p:strVal val="#ppt_x"/>
                                          </p:val>
                                        </p:tav>
                                      </p:tavLst>
                                    </p:anim>
                                    <p:anim calcmode="lin" valueType="num">
                                      <p:cBhvr additive="base">
                                        <p:cTn id="6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1+#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1+#ppt_w/2"/>
                                          </p:val>
                                        </p:tav>
                                        <p:tav tm="100000">
                                          <p:val>
                                            <p:strVal val="#ppt_x"/>
                                          </p:val>
                                        </p:tav>
                                      </p:tavLst>
                                    </p:anim>
                                    <p:anim calcmode="lin" valueType="num">
                                      <p:cBhvr additive="base">
                                        <p:cTn id="7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P spid="10" grpId="0" animBg="1"/>
      <p:bldP spid="11" grpId="0" animBg="1"/>
      <p:bldP spid="12" grpId="0" animBg="1"/>
      <p:bldP spid="13" grpId="0" animBg="1"/>
      <p:bldP spid="14" grpId="0" animBg="1"/>
      <p:bldP spid="16" grpId="0" animBg="1"/>
      <p:bldP spid="17"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163E9-5BB7-643A-8B93-2DFF232D9D96}"/>
              </a:ext>
            </a:extLst>
          </p:cNvPr>
          <p:cNvSpPr>
            <a:spLocks noGrp="1"/>
          </p:cNvSpPr>
          <p:nvPr>
            <p:ph type="body" sz="quarter" idx="15"/>
          </p:nvPr>
        </p:nvSpPr>
        <p:spPr/>
        <p:txBody>
          <a:bodyPr/>
          <a:lstStyle/>
          <a:p>
            <a:r>
              <a:rPr lang="en-US" dirty="0">
                <a:solidFill>
                  <a:schemeClr val="tx2"/>
                </a:solidFill>
                <a:hlinkClick r:id="rId2">
                  <a:extLst>
                    <a:ext uri="{A12FA001-AC4F-418D-AE19-62706E023703}">
                      <ahyp:hlinkClr xmlns:ahyp="http://schemas.microsoft.com/office/drawing/2018/hyperlinkcolor" val="tx"/>
                    </a:ext>
                  </a:extLst>
                </a:hlinkClick>
              </a:rPr>
              <a:t>https://github.com/emehiel/Horizon/wiki/Academic-Documentation</a:t>
            </a:r>
            <a:r>
              <a:rPr lang="en-US" dirty="0">
                <a:solidFill>
                  <a:schemeClr val="tx2"/>
                </a:solidFill>
              </a:rPr>
              <a:t> </a:t>
            </a:r>
          </a:p>
          <a:p>
            <a:r>
              <a:rPr lang="en-US" dirty="0"/>
              <a:t>Thermal Soaring</a:t>
            </a:r>
          </a:p>
          <a:p>
            <a:r>
              <a:rPr lang="en-US" dirty="0"/>
              <a:t>CubeSats</a:t>
            </a:r>
          </a:p>
          <a:p>
            <a:r>
              <a:rPr lang="en-US" dirty="0"/>
              <a:t>Sounding Rockets</a:t>
            </a:r>
          </a:p>
          <a:p>
            <a:r>
              <a:rPr lang="en-US" dirty="0"/>
              <a:t>UAV Swarm Search and Rescue</a:t>
            </a:r>
          </a:p>
          <a:p>
            <a:r>
              <a:rPr lang="en-US" dirty="0"/>
              <a:t>6U Space Telescope Constellation</a:t>
            </a:r>
          </a:p>
          <a:p>
            <a:r>
              <a:rPr lang="en-US" dirty="0"/>
              <a:t>Lunar Gateway Trajectory Analysis</a:t>
            </a:r>
          </a:p>
        </p:txBody>
      </p:sp>
      <p:sp>
        <p:nvSpPr>
          <p:cNvPr id="4" name="Title 3">
            <a:extLst>
              <a:ext uri="{FF2B5EF4-FFF2-40B4-BE49-F238E27FC236}">
                <a16:creationId xmlns:a16="http://schemas.microsoft.com/office/drawing/2014/main" id="{E1AB7D4F-CC81-54AA-9EFA-A9A5F930BA8C}"/>
              </a:ext>
            </a:extLst>
          </p:cNvPr>
          <p:cNvSpPr>
            <a:spLocks noGrp="1"/>
          </p:cNvSpPr>
          <p:nvPr>
            <p:ph type="title"/>
          </p:nvPr>
        </p:nvSpPr>
        <p:spPr/>
        <p:txBody>
          <a:bodyPr/>
          <a:lstStyle/>
          <a:p>
            <a:r>
              <a:rPr lang="en-US" dirty="0"/>
              <a:t>Summary</a:t>
            </a:r>
          </a:p>
        </p:txBody>
      </p:sp>
      <p:sp>
        <p:nvSpPr>
          <p:cNvPr id="5" name="Text Placeholder 4">
            <a:extLst>
              <a:ext uri="{FF2B5EF4-FFF2-40B4-BE49-F238E27FC236}">
                <a16:creationId xmlns:a16="http://schemas.microsoft.com/office/drawing/2014/main" id="{2D717ABC-8B50-09EF-83E4-9D4B851C1F13}"/>
              </a:ext>
            </a:extLst>
          </p:cNvPr>
          <p:cNvSpPr>
            <a:spLocks noGrp="1"/>
          </p:cNvSpPr>
          <p:nvPr>
            <p:ph type="body" sz="quarter" idx="13"/>
          </p:nvPr>
        </p:nvSpPr>
        <p:spPr/>
        <p:txBody>
          <a:bodyPr/>
          <a:lstStyle/>
          <a:p>
            <a:r>
              <a:rPr lang="en-US" dirty="0"/>
              <a:t>HSF has been used to simulate many scenarios</a:t>
            </a:r>
          </a:p>
        </p:txBody>
      </p:sp>
      <p:sp>
        <p:nvSpPr>
          <p:cNvPr id="6" name="Slide Number Placeholder 5">
            <a:extLst>
              <a:ext uri="{FF2B5EF4-FFF2-40B4-BE49-F238E27FC236}">
                <a16:creationId xmlns:a16="http://schemas.microsoft.com/office/drawing/2014/main" id="{0E449EBF-B35F-3FA7-B1EA-77DC952EDDB7}"/>
              </a:ext>
            </a:extLst>
          </p:cNvPr>
          <p:cNvSpPr>
            <a:spLocks noGrp="1"/>
          </p:cNvSpPr>
          <p:nvPr>
            <p:ph type="sldNum" sz="quarter" idx="18"/>
          </p:nvPr>
        </p:nvSpPr>
        <p:spPr/>
        <p:txBody>
          <a:bodyPr/>
          <a:lstStyle/>
          <a:p>
            <a:r>
              <a:rPr lang="en-US"/>
              <a:t>/   </a:t>
            </a:r>
            <a:fld id="{6C7E6F33-74EE-5541-8108-8353B402F8C1}" type="slidenum">
              <a:rPr lang="en-US" smtClean="0"/>
              <a:pPr/>
              <a:t>25</a:t>
            </a:fld>
            <a:endParaRPr lang="en-US"/>
          </a:p>
        </p:txBody>
      </p:sp>
      <p:pic>
        <p:nvPicPr>
          <p:cNvPr id="7" name="Picture Placeholder 1094">
            <a:extLst>
              <a:ext uri="{FF2B5EF4-FFF2-40B4-BE49-F238E27FC236}">
                <a16:creationId xmlns:a16="http://schemas.microsoft.com/office/drawing/2014/main" id="{04E6D785-CE04-30BC-D391-A08CA1DF2494}"/>
              </a:ext>
            </a:extLst>
          </p:cNvPr>
          <p:cNvPicPr>
            <a:picLocks noGrp="1" noChangeAspect="1"/>
          </p:cNvPicPr>
          <p:nvPr>
            <p:ph type="pic" sz="quarter" idx="16"/>
          </p:nvPr>
        </p:nvPicPr>
        <p:blipFill rotWithShape="1">
          <a:blip r:embed="rId3"/>
          <a:srcRect l="-492" r="169"/>
          <a:stretch/>
        </p:blipFill>
        <p:spPr>
          <a:xfrm>
            <a:off x="5495175" y="1087473"/>
            <a:ext cx="3340538" cy="2189470"/>
          </a:xfrm>
          <a:prstGeom prst="rect">
            <a:avLst/>
          </a:prstGeom>
        </p:spPr>
      </p:pic>
    </p:spTree>
    <p:extLst>
      <p:ext uri="{BB962C8B-B14F-4D97-AF65-F5344CB8AC3E}">
        <p14:creationId xmlns:p14="http://schemas.microsoft.com/office/powerpoint/2010/main" val="1157239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problem is HSF trying to solve?</a:t>
            </a:r>
          </a:p>
        </p:txBody>
      </p:sp>
      <p:sp>
        <p:nvSpPr>
          <p:cNvPr id="6" name="Slide Number Placeholder 5"/>
          <p:cNvSpPr>
            <a:spLocks noGrp="1"/>
          </p:cNvSpPr>
          <p:nvPr>
            <p:ph type="sldNum" sz="quarter" idx="11"/>
          </p:nvPr>
        </p:nvSpPr>
        <p:spPr/>
        <p:txBody>
          <a:bodyPr/>
          <a:lstStyle/>
          <a:p>
            <a:fld id="{1F246D25-E5A3-1841-BBE9-2617267BF6FB}" type="slidenum">
              <a:rPr lang="en-US" smtClean="0"/>
              <a:t>3</a:t>
            </a:fld>
            <a:endParaRPr lang="en-US"/>
          </a:p>
        </p:txBody>
      </p:sp>
      <p:pic>
        <p:nvPicPr>
          <p:cNvPr id="1028" name="Picture 4" descr="https://upload.wikimedia.org/wikipedia/commons/thumb/e/e8/Systems_Engineering_Process_II.svg/500px-Systems_Engineering_Process_II.svg.pn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352800" y="1063248"/>
            <a:ext cx="5270500" cy="351578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899684" y="4668643"/>
            <a:ext cx="6923581" cy="369332"/>
          </a:xfrm>
          <a:prstGeom prst="rect">
            <a:avLst/>
          </a:prstGeom>
        </p:spPr>
        <p:txBody>
          <a:bodyPr wrap="square">
            <a:spAutoFit/>
          </a:bodyPr>
          <a:lstStyle/>
          <a:p>
            <a:r>
              <a:rPr lang="en-US" sz="900" dirty="0"/>
              <a:t>"Systems Engineering Process II" by Leon Osborne, Jeffrey </a:t>
            </a:r>
            <a:r>
              <a:rPr lang="en-US" sz="900" dirty="0" err="1"/>
              <a:t>Brummond</a:t>
            </a:r>
            <a:r>
              <a:rPr lang="en-US" sz="900" dirty="0"/>
              <a:t>, Robert Hart, Mohsen (Moe) </a:t>
            </a:r>
            <a:r>
              <a:rPr lang="en-US" sz="900" dirty="0" err="1"/>
              <a:t>Zarean</a:t>
            </a:r>
            <a:r>
              <a:rPr lang="en-US" sz="900" dirty="0"/>
              <a:t> Ph.D., P.E, Steven Conger https://commons.wikimedia.org/wiki/File:Systems_Engineering_Process_II.svg#/media/File:Systems_Engineering_Process_II.svg</a:t>
            </a:r>
          </a:p>
        </p:txBody>
      </p:sp>
      <p:sp>
        <p:nvSpPr>
          <p:cNvPr id="14" name="TextBox 13"/>
          <p:cNvSpPr txBox="1"/>
          <p:nvPr/>
        </p:nvSpPr>
        <p:spPr>
          <a:xfrm>
            <a:off x="3929594" y="451221"/>
            <a:ext cx="4457986" cy="523220"/>
          </a:xfrm>
          <a:prstGeom prst="rect">
            <a:avLst/>
          </a:prstGeom>
          <a:noFill/>
        </p:spPr>
        <p:txBody>
          <a:bodyPr wrap="square" rtlCol="0">
            <a:spAutoFit/>
          </a:bodyPr>
          <a:lstStyle/>
          <a:p>
            <a:pPr algn="ctr"/>
            <a:r>
              <a:rPr lang="en-US" sz="1400" b="1" dirty="0"/>
              <a:t>Verification and Validation of </a:t>
            </a:r>
            <a:r>
              <a:rPr lang="en-US" sz="1400" b="1" i="1" dirty="0"/>
              <a:t>System Level Requirements</a:t>
            </a:r>
            <a:r>
              <a:rPr lang="en-US" sz="1400" b="1" dirty="0"/>
              <a:t> can be difficult if the system is not operational</a:t>
            </a:r>
          </a:p>
        </p:txBody>
      </p:sp>
    </p:spTree>
    <p:extLst>
      <p:ext uri="{BB962C8B-B14F-4D97-AF65-F5344CB8AC3E}">
        <p14:creationId xmlns:p14="http://schemas.microsoft.com/office/powerpoint/2010/main" val="233645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27" presetClass="emph" presetSubtype="0" fill="remove" grpId="1" nodeType="afterEffect">
                                  <p:stCondLst>
                                    <p:cond delay="0"/>
                                  </p:stCondLst>
                                  <p:childTnLst>
                                    <p:animClr clrSpc="rgb" dir="cw">
                                      <p:cBhvr override="childStyle">
                                        <p:cTn id="9" dur="250" autoRev="1" fill="remove"/>
                                        <p:tgtEl>
                                          <p:spTgt spid="14"/>
                                        </p:tgtEl>
                                        <p:attrNameLst>
                                          <p:attrName>style.color</p:attrName>
                                        </p:attrNameLst>
                                      </p:cBhvr>
                                      <p:to>
                                        <a:schemeClr val="bg1"/>
                                      </p:to>
                                    </p:animClr>
                                    <p:animClr clrSpc="rgb" dir="cw">
                                      <p:cBhvr>
                                        <p:cTn id="10" dur="250" autoRev="1" fill="remove"/>
                                        <p:tgtEl>
                                          <p:spTgt spid="14"/>
                                        </p:tgtEl>
                                        <p:attrNameLst>
                                          <p:attrName>fillcolor</p:attrName>
                                        </p:attrNameLst>
                                      </p:cBhvr>
                                      <p:to>
                                        <a:schemeClr val="bg1"/>
                                      </p:to>
                                    </p:animClr>
                                    <p:set>
                                      <p:cBhvr>
                                        <p:cTn id="11" dur="250" autoRev="1" fill="remove"/>
                                        <p:tgtEl>
                                          <p:spTgt spid="14"/>
                                        </p:tgtEl>
                                        <p:attrNameLst>
                                          <p:attrName>fill.type</p:attrName>
                                        </p:attrNameLst>
                                      </p:cBhvr>
                                      <p:to>
                                        <p:strVal val="solid"/>
                                      </p:to>
                                    </p:set>
                                    <p:set>
                                      <p:cBhvr>
                                        <p:cTn id="12" dur="250" autoRev="1" fill="remove"/>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85442" y="169576"/>
            <a:ext cx="4173115" cy="469175"/>
          </a:xfrm>
        </p:spPr>
        <p:txBody>
          <a:bodyPr>
            <a:normAutofit fontScale="90000"/>
          </a:bodyPr>
          <a:lstStyle/>
          <a:p>
            <a:r>
              <a:rPr lang="en-US" dirty="0"/>
              <a:t>What is HSF?</a:t>
            </a:r>
          </a:p>
        </p:txBody>
      </p:sp>
      <p:sp>
        <p:nvSpPr>
          <p:cNvPr id="6" name="Slide Number Placeholder 5"/>
          <p:cNvSpPr>
            <a:spLocks noGrp="1"/>
          </p:cNvSpPr>
          <p:nvPr>
            <p:ph type="sldNum" sz="quarter" idx="15"/>
          </p:nvPr>
        </p:nvSpPr>
        <p:spPr/>
        <p:txBody>
          <a:bodyPr/>
          <a:lstStyle/>
          <a:p>
            <a:fld id="{1F246D25-E5A3-1841-BBE9-2617267BF6FB}" type="slidenum">
              <a:rPr lang="en-US" smtClean="0"/>
              <a:t>4</a:t>
            </a:fld>
            <a:endParaRPr lang="en-US"/>
          </a:p>
        </p:txBody>
      </p:sp>
      <p:grpSp>
        <p:nvGrpSpPr>
          <p:cNvPr id="3" name="Group 2">
            <a:extLst>
              <a:ext uri="{FF2B5EF4-FFF2-40B4-BE49-F238E27FC236}">
                <a16:creationId xmlns:a16="http://schemas.microsoft.com/office/drawing/2014/main" id="{8DA7584E-A1B9-6AE7-7FCC-8E434E1BE2C6}"/>
              </a:ext>
            </a:extLst>
          </p:cNvPr>
          <p:cNvGrpSpPr/>
          <p:nvPr/>
        </p:nvGrpSpPr>
        <p:grpSpPr>
          <a:xfrm>
            <a:off x="1398494" y="880879"/>
            <a:ext cx="6008363" cy="3915539"/>
            <a:chOff x="1398494" y="880879"/>
            <a:chExt cx="6008363" cy="3915539"/>
          </a:xfrm>
        </p:grpSpPr>
        <p:sp>
          <p:nvSpPr>
            <p:cNvPr id="97" name="Text Box 34"/>
            <p:cNvSpPr txBox="1">
              <a:spLocks noChangeArrowheads="1"/>
            </p:cNvSpPr>
            <p:nvPr/>
          </p:nvSpPr>
          <p:spPr bwMode="auto">
            <a:xfrm>
              <a:off x="1793926" y="4282725"/>
              <a:ext cx="1858528" cy="168701"/>
            </a:xfrm>
            <a:prstGeom prst="rect">
              <a:avLst/>
            </a:prstGeom>
            <a:noFill/>
            <a:ln w="9525" algn="ctr">
              <a:noFill/>
              <a:miter lim="800000"/>
              <a:headEnd/>
              <a:tailEnd/>
            </a:ln>
          </p:spPr>
          <p:txBody>
            <a:bodyPr lIns="0" tIns="0" rIns="0" bIns="0"/>
            <a:lstStyle/>
            <a:p>
              <a:r>
                <a:rPr lang="en-US" sz="1050" dirty="0"/>
                <a:t>Scheduler/System Interface</a:t>
              </a:r>
              <a:endParaRPr lang="en-US" sz="3000" dirty="0"/>
            </a:p>
          </p:txBody>
        </p:sp>
        <p:sp>
          <p:nvSpPr>
            <p:cNvPr id="98" name="Rectangle 35"/>
            <p:cNvSpPr>
              <a:spLocks noChangeArrowheads="1"/>
            </p:cNvSpPr>
            <p:nvPr/>
          </p:nvSpPr>
          <p:spPr bwMode="auto">
            <a:xfrm>
              <a:off x="1795390" y="1991772"/>
              <a:ext cx="4646321" cy="2134905"/>
            </a:xfrm>
            <a:prstGeom prst="rect">
              <a:avLst/>
            </a:prstGeom>
            <a:solidFill>
              <a:schemeClr val="bg1"/>
            </a:solidFill>
            <a:ln w="9525" algn="ctr">
              <a:solidFill>
                <a:srgbClr val="000000"/>
              </a:solidFill>
              <a:miter lim="800000"/>
              <a:headEnd/>
              <a:tailEnd/>
            </a:ln>
          </p:spPr>
          <p:txBody>
            <a:bodyPr/>
            <a:lstStyle/>
            <a:p>
              <a:endParaRPr lang="en-US" sz="2400"/>
            </a:p>
          </p:txBody>
        </p:sp>
        <p:sp>
          <p:nvSpPr>
            <p:cNvPr id="99" name="AutoShape 37"/>
            <p:cNvSpPr>
              <a:spLocks noChangeArrowheads="1"/>
            </p:cNvSpPr>
            <p:nvPr/>
          </p:nvSpPr>
          <p:spPr bwMode="auto">
            <a:xfrm>
              <a:off x="2039972" y="2634521"/>
              <a:ext cx="1271239" cy="1146320"/>
            </a:xfrm>
            <a:prstGeom prst="flowChartConnector">
              <a:avLst/>
            </a:prstGeom>
            <a:solidFill>
              <a:srgbClr val="99CCFF">
                <a:alpha val="50195"/>
              </a:srgbClr>
            </a:solidFill>
            <a:ln w="9525">
              <a:solidFill>
                <a:srgbClr val="000000"/>
              </a:solidFill>
              <a:round/>
              <a:headEnd/>
              <a:tailEnd/>
            </a:ln>
          </p:spPr>
          <p:txBody>
            <a:bodyPr/>
            <a:lstStyle/>
            <a:p>
              <a:endParaRPr lang="en-US" sz="2400"/>
            </a:p>
          </p:txBody>
        </p:sp>
        <p:sp>
          <p:nvSpPr>
            <p:cNvPr id="100" name="Text Box 38"/>
            <p:cNvSpPr txBox="1">
              <a:spLocks noChangeArrowheads="1"/>
            </p:cNvSpPr>
            <p:nvPr/>
          </p:nvSpPr>
          <p:spPr bwMode="auto">
            <a:xfrm>
              <a:off x="2086106" y="2751768"/>
              <a:ext cx="1175310" cy="817354"/>
            </a:xfrm>
            <a:prstGeom prst="rect">
              <a:avLst/>
            </a:prstGeom>
            <a:solidFill>
              <a:srgbClr val="FFFFFF">
                <a:alpha val="0"/>
              </a:srgbClr>
            </a:solidFill>
            <a:ln w="9525">
              <a:noFill/>
              <a:miter lim="800000"/>
              <a:headEnd/>
              <a:tailEnd/>
            </a:ln>
          </p:spPr>
          <p:txBody>
            <a:bodyPr/>
            <a:lstStyle/>
            <a:p>
              <a:pPr algn="ctr"/>
              <a:r>
                <a:rPr lang="en-US" sz="1500" b="1" dirty="0"/>
                <a:t>Main Scheduling Algorithm</a:t>
              </a:r>
              <a:endParaRPr lang="en-US" sz="2400" dirty="0"/>
            </a:p>
          </p:txBody>
        </p:sp>
        <p:sp>
          <p:nvSpPr>
            <p:cNvPr id="101" name="AutoShape 39"/>
            <p:cNvSpPr>
              <a:spLocks noChangeArrowheads="1"/>
            </p:cNvSpPr>
            <p:nvPr/>
          </p:nvSpPr>
          <p:spPr bwMode="auto">
            <a:xfrm>
              <a:off x="5012299" y="1325405"/>
              <a:ext cx="1422821" cy="536468"/>
            </a:xfrm>
            <a:prstGeom prst="flowChartManualInput">
              <a:avLst/>
            </a:prstGeom>
            <a:solidFill>
              <a:srgbClr val="FFCC99"/>
            </a:solidFill>
            <a:ln w="9525">
              <a:solidFill>
                <a:srgbClr val="000000"/>
              </a:solidFill>
              <a:miter lim="800000"/>
              <a:headEnd/>
              <a:tailEnd/>
            </a:ln>
          </p:spPr>
          <p:txBody>
            <a:bodyPr lIns="0" tIns="0" rIns="0" bIns="0"/>
            <a:lstStyle/>
            <a:p>
              <a:pPr algn="ctr"/>
              <a:r>
                <a:rPr lang="en-US" sz="1050" dirty="0"/>
                <a:t>System Parameters (Custom Model File)</a:t>
              </a:r>
            </a:p>
            <a:p>
              <a:endParaRPr lang="en-US" sz="3000" dirty="0"/>
            </a:p>
          </p:txBody>
        </p:sp>
        <p:sp>
          <p:nvSpPr>
            <p:cNvPr id="102" name="AutoShape 40"/>
            <p:cNvSpPr>
              <a:spLocks noChangeArrowheads="1"/>
            </p:cNvSpPr>
            <p:nvPr/>
          </p:nvSpPr>
          <p:spPr bwMode="auto">
            <a:xfrm>
              <a:off x="1793926" y="1408068"/>
              <a:ext cx="1565616" cy="446213"/>
            </a:xfrm>
            <a:prstGeom prst="flowChartManualInput">
              <a:avLst/>
            </a:prstGeom>
            <a:solidFill>
              <a:srgbClr val="FFCC99"/>
            </a:solidFill>
            <a:ln w="9525">
              <a:solidFill>
                <a:srgbClr val="000000"/>
              </a:solidFill>
              <a:miter lim="800000"/>
              <a:headEnd/>
              <a:tailEnd/>
            </a:ln>
          </p:spPr>
          <p:txBody>
            <a:bodyPr lIns="0" tIns="0" rIns="0" bIns="0"/>
            <a:lstStyle/>
            <a:p>
              <a:pPr algn="ctr"/>
              <a:r>
                <a:rPr lang="en-US" sz="1050" dirty="0"/>
                <a:t>Simulation Parameters (Custom Simulation File)</a:t>
              </a:r>
            </a:p>
            <a:p>
              <a:endParaRPr lang="en-US" sz="3000" dirty="0"/>
            </a:p>
          </p:txBody>
        </p:sp>
        <p:sp>
          <p:nvSpPr>
            <p:cNvPr id="103" name="AutoShape 41"/>
            <p:cNvSpPr>
              <a:spLocks noChangeArrowheads="1"/>
            </p:cNvSpPr>
            <p:nvPr/>
          </p:nvSpPr>
          <p:spPr bwMode="auto">
            <a:xfrm>
              <a:off x="5956941" y="4216932"/>
              <a:ext cx="1449916" cy="579486"/>
            </a:xfrm>
            <a:prstGeom prst="flowChartDisplay">
              <a:avLst/>
            </a:prstGeom>
            <a:solidFill>
              <a:srgbClr val="CC99FF">
                <a:alpha val="50195"/>
              </a:srgbClr>
            </a:solidFill>
            <a:ln w="9525" algn="ctr">
              <a:solidFill>
                <a:srgbClr val="000000"/>
              </a:solidFill>
              <a:miter lim="800000"/>
              <a:headEnd/>
              <a:tailEnd/>
            </a:ln>
          </p:spPr>
          <p:txBody>
            <a:bodyPr lIns="0" rIns="0" bIns="0"/>
            <a:lstStyle/>
            <a:p>
              <a:pPr algn="ctr"/>
              <a:r>
                <a:rPr lang="en-US" sz="1050"/>
                <a:t>Final Schedule, State Data (Output)</a:t>
              </a:r>
            </a:p>
            <a:p>
              <a:endParaRPr lang="en-US" sz="3000"/>
            </a:p>
          </p:txBody>
        </p:sp>
        <p:sp>
          <p:nvSpPr>
            <p:cNvPr id="104" name="Rectangle 42"/>
            <p:cNvSpPr>
              <a:spLocks noChangeArrowheads="1"/>
            </p:cNvSpPr>
            <p:nvPr/>
          </p:nvSpPr>
          <p:spPr bwMode="auto">
            <a:xfrm>
              <a:off x="3443754" y="2626086"/>
              <a:ext cx="1889284" cy="1211270"/>
            </a:xfrm>
            <a:prstGeom prst="rect">
              <a:avLst/>
            </a:prstGeom>
            <a:solidFill>
              <a:srgbClr val="FFFF99">
                <a:alpha val="50195"/>
              </a:srgbClr>
            </a:solidFill>
            <a:ln w="9525" algn="ctr">
              <a:solidFill>
                <a:srgbClr val="000000"/>
              </a:solidFill>
              <a:miter lim="800000"/>
              <a:headEnd/>
              <a:tailEnd/>
            </a:ln>
          </p:spPr>
          <p:txBody>
            <a:bodyPr/>
            <a:lstStyle/>
            <a:p>
              <a:endParaRPr lang="en-US" sz="2400"/>
            </a:p>
          </p:txBody>
        </p:sp>
        <p:sp>
          <p:nvSpPr>
            <p:cNvPr id="105" name="Text Box 43"/>
            <p:cNvSpPr txBox="1">
              <a:spLocks noChangeArrowheads="1"/>
            </p:cNvSpPr>
            <p:nvPr/>
          </p:nvSpPr>
          <p:spPr bwMode="auto">
            <a:xfrm>
              <a:off x="3541880" y="2697784"/>
              <a:ext cx="1683513" cy="238711"/>
            </a:xfrm>
            <a:prstGeom prst="rect">
              <a:avLst/>
            </a:prstGeom>
            <a:noFill/>
            <a:ln w="9525" algn="ctr">
              <a:noFill/>
              <a:miter lim="800000"/>
              <a:headEnd/>
              <a:tailEnd/>
            </a:ln>
          </p:spPr>
          <p:txBody>
            <a:bodyPr lIns="0" tIns="0" rIns="0" bIns="0"/>
            <a:lstStyle/>
            <a:p>
              <a:pPr algn="ctr"/>
              <a:r>
                <a:rPr lang="en-US" sz="1500" b="1" dirty="0"/>
                <a:t>System Model</a:t>
              </a:r>
              <a:endParaRPr lang="en-US" sz="3600" dirty="0"/>
            </a:p>
          </p:txBody>
        </p:sp>
        <p:sp>
          <p:nvSpPr>
            <p:cNvPr id="106" name="Rectangle 44"/>
            <p:cNvSpPr>
              <a:spLocks noChangeArrowheads="1"/>
            </p:cNvSpPr>
            <p:nvPr/>
          </p:nvSpPr>
          <p:spPr bwMode="auto">
            <a:xfrm>
              <a:off x="3561651" y="3019158"/>
              <a:ext cx="1659348" cy="645279"/>
            </a:xfrm>
            <a:prstGeom prst="rect">
              <a:avLst/>
            </a:prstGeom>
            <a:solidFill>
              <a:srgbClr val="FFFFFF"/>
            </a:solidFill>
            <a:ln w="9525" algn="ctr">
              <a:solidFill>
                <a:srgbClr val="000000"/>
              </a:solidFill>
              <a:miter lim="800000"/>
              <a:headEnd/>
              <a:tailEnd/>
            </a:ln>
          </p:spPr>
          <p:txBody>
            <a:bodyPr/>
            <a:lstStyle/>
            <a:p>
              <a:endParaRPr lang="en-US" sz="2400"/>
            </a:p>
          </p:txBody>
        </p:sp>
        <p:sp>
          <p:nvSpPr>
            <p:cNvPr id="107" name="Text Box 45"/>
            <p:cNvSpPr txBox="1">
              <a:spLocks noChangeArrowheads="1"/>
            </p:cNvSpPr>
            <p:nvPr/>
          </p:nvSpPr>
          <p:spPr bwMode="auto">
            <a:xfrm>
              <a:off x="3652454" y="3390299"/>
              <a:ext cx="679556" cy="172918"/>
            </a:xfrm>
            <a:prstGeom prst="rect">
              <a:avLst/>
            </a:prstGeom>
            <a:solidFill>
              <a:srgbClr val="FFFF99">
                <a:alpha val="50195"/>
              </a:srgbClr>
            </a:solidFill>
            <a:ln w="9525">
              <a:solidFill>
                <a:srgbClr val="000000"/>
              </a:solidFill>
              <a:miter lim="800000"/>
              <a:headEnd/>
              <a:tailEnd/>
            </a:ln>
          </p:spPr>
          <p:txBody>
            <a:bodyPr lIns="0" tIns="0" rIns="0" bIns="0"/>
            <a:lstStyle/>
            <a:p>
              <a:pPr algn="ctr"/>
              <a:r>
                <a:rPr lang="en-US" sz="1050" dirty="0"/>
                <a:t>Subsystem</a:t>
              </a:r>
              <a:endParaRPr lang="en-US" sz="3000" dirty="0"/>
            </a:p>
          </p:txBody>
        </p:sp>
        <p:sp>
          <p:nvSpPr>
            <p:cNvPr id="108" name="Text Box 46"/>
            <p:cNvSpPr txBox="1">
              <a:spLocks noChangeArrowheads="1"/>
            </p:cNvSpPr>
            <p:nvPr/>
          </p:nvSpPr>
          <p:spPr bwMode="auto">
            <a:xfrm>
              <a:off x="4050082" y="3088325"/>
              <a:ext cx="679556" cy="172075"/>
            </a:xfrm>
            <a:prstGeom prst="rect">
              <a:avLst/>
            </a:prstGeom>
            <a:solidFill>
              <a:srgbClr val="FFFF99">
                <a:alpha val="50195"/>
              </a:srgbClr>
            </a:solidFill>
            <a:ln w="9525">
              <a:solidFill>
                <a:srgbClr val="000000"/>
              </a:solidFill>
              <a:miter lim="800000"/>
              <a:headEnd/>
              <a:tailEnd/>
            </a:ln>
          </p:spPr>
          <p:txBody>
            <a:bodyPr lIns="0" tIns="0" rIns="0" bIns="0"/>
            <a:lstStyle/>
            <a:p>
              <a:pPr algn="ctr"/>
              <a:r>
                <a:rPr lang="en-US" sz="1050" dirty="0"/>
                <a:t>Subsystem</a:t>
              </a:r>
              <a:endParaRPr lang="en-US" sz="3000" dirty="0"/>
            </a:p>
          </p:txBody>
        </p:sp>
        <p:sp>
          <p:nvSpPr>
            <p:cNvPr id="109" name="Text Box 47"/>
            <p:cNvSpPr txBox="1">
              <a:spLocks noChangeArrowheads="1"/>
            </p:cNvSpPr>
            <p:nvPr/>
          </p:nvSpPr>
          <p:spPr bwMode="auto">
            <a:xfrm>
              <a:off x="4455766" y="3390299"/>
              <a:ext cx="679556" cy="172918"/>
            </a:xfrm>
            <a:prstGeom prst="rect">
              <a:avLst/>
            </a:prstGeom>
            <a:solidFill>
              <a:srgbClr val="FFFF99">
                <a:alpha val="50195"/>
              </a:srgbClr>
            </a:solidFill>
            <a:ln w="9525">
              <a:solidFill>
                <a:srgbClr val="000000"/>
              </a:solidFill>
              <a:miter lim="800000"/>
              <a:headEnd/>
              <a:tailEnd/>
            </a:ln>
          </p:spPr>
          <p:txBody>
            <a:bodyPr lIns="0" tIns="0" rIns="0" bIns="0"/>
            <a:lstStyle/>
            <a:p>
              <a:pPr algn="ctr"/>
              <a:r>
                <a:rPr lang="en-US" sz="1050"/>
                <a:t>Subsystem</a:t>
              </a:r>
              <a:endParaRPr lang="en-US" sz="3000"/>
            </a:p>
          </p:txBody>
        </p:sp>
        <p:cxnSp>
          <p:nvCxnSpPr>
            <p:cNvPr id="110" name="AutoShape 48"/>
            <p:cNvCxnSpPr>
              <a:cxnSpLocks noChangeShapeType="1"/>
              <a:stCxn id="108" idx="2"/>
              <a:endCxn id="107" idx="0"/>
            </p:cNvCxnSpPr>
            <p:nvPr/>
          </p:nvCxnSpPr>
          <p:spPr bwMode="auto">
            <a:xfrm flipH="1">
              <a:off x="3992232" y="3260400"/>
              <a:ext cx="397628" cy="129899"/>
            </a:xfrm>
            <a:prstGeom prst="straightConnector1">
              <a:avLst/>
            </a:prstGeom>
            <a:noFill/>
            <a:ln w="12700">
              <a:solidFill>
                <a:srgbClr val="008000"/>
              </a:solidFill>
              <a:round/>
              <a:headEnd/>
              <a:tailEnd type="triangle" w="med" len="med"/>
            </a:ln>
          </p:spPr>
        </p:cxnSp>
        <p:cxnSp>
          <p:nvCxnSpPr>
            <p:cNvPr id="111" name="AutoShape 49"/>
            <p:cNvCxnSpPr>
              <a:cxnSpLocks noChangeShapeType="1"/>
              <a:stCxn id="108" idx="2"/>
              <a:endCxn id="109" idx="0"/>
            </p:cNvCxnSpPr>
            <p:nvPr/>
          </p:nvCxnSpPr>
          <p:spPr bwMode="auto">
            <a:xfrm>
              <a:off x="4389861" y="3260400"/>
              <a:ext cx="405683" cy="129899"/>
            </a:xfrm>
            <a:prstGeom prst="straightConnector1">
              <a:avLst/>
            </a:prstGeom>
            <a:noFill/>
            <a:ln w="12700">
              <a:solidFill>
                <a:srgbClr val="008000"/>
              </a:solidFill>
              <a:round/>
              <a:headEnd type="triangle" w="med" len="med"/>
              <a:tailEnd type="triangle" w="med" len="med"/>
            </a:ln>
          </p:spPr>
        </p:cxnSp>
        <p:cxnSp>
          <p:nvCxnSpPr>
            <p:cNvPr id="112" name="AutoShape 50"/>
            <p:cNvCxnSpPr>
              <a:cxnSpLocks noChangeShapeType="1"/>
              <a:stCxn id="99" idx="0"/>
              <a:endCxn id="104" idx="0"/>
            </p:cNvCxnSpPr>
            <p:nvPr/>
          </p:nvCxnSpPr>
          <p:spPr bwMode="auto">
            <a:xfrm rot="16200000">
              <a:off x="3528142" y="1773479"/>
              <a:ext cx="8435" cy="1712805"/>
            </a:xfrm>
            <a:prstGeom prst="bentConnector3">
              <a:avLst>
                <a:gd name="adj1" fmla="val 2340000"/>
              </a:avLst>
            </a:prstGeom>
            <a:noFill/>
            <a:ln w="12700">
              <a:solidFill>
                <a:srgbClr val="0000FF"/>
              </a:solidFill>
              <a:miter lim="800000"/>
              <a:headEnd/>
              <a:tailEnd type="triangle" w="med" len="med"/>
            </a:ln>
          </p:spPr>
        </p:cxnSp>
        <p:cxnSp>
          <p:nvCxnSpPr>
            <p:cNvPr id="113" name="AutoShape 51"/>
            <p:cNvCxnSpPr>
              <a:cxnSpLocks noChangeShapeType="1"/>
              <a:stCxn id="104" idx="2"/>
              <a:endCxn id="99" idx="4"/>
            </p:cNvCxnSpPr>
            <p:nvPr/>
          </p:nvCxnSpPr>
          <p:spPr bwMode="auto">
            <a:xfrm rot="16200000" flipV="1">
              <a:off x="3503736" y="2952696"/>
              <a:ext cx="56515" cy="1712805"/>
            </a:xfrm>
            <a:prstGeom prst="bentConnector3">
              <a:avLst>
                <a:gd name="adj1" fmla="val -159704"/>
              </a:avLst>
            </a:prstGeom>
            <a:noFill/>
            <a:ln w="12700">
              <a:solidFill>
                <a:srgbClr val="0000FF"/>
              </a:solidFill>
              <a:miter lim="800000"/>
              <a:headEnd/>
              <a:tailEnd type="triangle" w="med" len="med"/>
            </a:ln>
          </p:spPr>
        </p:cxnSp>
        <p:sp>
          <p:nvSpPr>
            <p:cNvPr id="114" name="Text Box 52"/>
            <p:cNvSpPr txBox="1">
              <a:spLocks noChangeArrowheads="1"/>
            </p:cNvSpPr>
            <p:nvPr/>
          </p:nvSpPr>
          <p:spPr bwMode="auto">
            <a:xfrm>
              <a:off x="1664312" y="2013703"/>
              <a:ext cx="3640900" cy="310409"/>
            </a:xfrm>
            <a:prstGeom prst="rect">
              <a:avLst/>
            </a:prstGeom>
            <a:solidFill>
              <a:srgbClr val="FFFFFF">
                <a:alpha val="0"/>
              </a:srgbClr>
            </a:solidFill>
            <a:ln w="9525" algn="ctr">
              <a:noFill/>
              <a:miter lim="800000"/>
              <a:headEnd/>
              <a:tailEnd/>
            </a:ln>
          </p:spPr>
          <p:txBody>
            <a:bodyPr/>
            <a:lstStyle/>
            <a:p>
              <a:pPr algn="ctr"/>
              <a:r>
                <a:rPr lang="en-US" sz="1800" b="1" dirty="0"/>
                <a:t>Horizon Simulation Framework</a:t>
              </a:r>
              <a:endParaRPr lang="en-US" sz="2700" dirty="0"/>
            </a:p>
          </p:txBody>
        </p:sp>
        <p:sp>
          <p:nvSpPr>
            <p:cNvPr id="116" name="Line 54"/>
            <p:cNvSpPr>
              <a:spLocks noChangeShapeType="1"/>
            </p:cNvSpPr>
            <p:nvPr/>
          </p:nvSpPr>
          <p:spPr bwMode="auto">
            <a:xfrm>
              <a:off x="1401423" y="4367919"/>
              <a:ext cx="326597" cy="844"/>
            </a:xfrm>
            <a:prstGeom prst="line">
              <a:avLst/>
            </a:prstGeom>
            <a:noFill/>
            <a:ln w="12700">
              <a:solidFill>
                <a:srgbClr val="0000FF"/>
              </a:solidFill>
              <a:round/>
              <a:headEnd/>
              <a:tailEnd type="triangle" w="med" len="med"/>
            </a:ln>
          </p:spPr>
          <p:txBody>
            <a:bodyPr lIns="0" tIns="0" rIns="0" bIns="0"/>
            <a:lstStyle/>
            <a:p>
              <a:endParaRPr lang="en-US" sz="2400"/>
            </a:p>
          </p:txBody>
        </p:sp>
        <p:sp>
          <p:nvSpPr>
            <p:cNvPr id="117" name="Line 55"/>
            <p:cNvSpPr>
              <a:spLocks noChangeShapeType="1"/>
            </p:cNvSpPr>
            <p:nvPr/>
          </p:nvSpPr>
          <p:spPr bwMode="auto">
            <a:xfrm>
              <a:off x="1398494" y="4524810"/>
              <a:ext cx="326597" cy="0"/>
            </a:xfrm>
            <a:prstGeom prst="line">
              <a:avLst/>
            </a:prstGeom>
            <a:noFill/>
            <a:ln w="12700">
              <a:solidFill>
                <a:srgbClr val="008000"/>
              </a:solidFill>
              <a:round/>
              <a:headEnd/>
              <a:tailEnd type="triangle" w="med" len="med"/>
            </a:ln>
          </p:spPr>
          <p:txBody>
            <a:bodyPr lIns="0" tIns="0" rIns="0" bIns="0"/>
            <a:lstStyle/>
            <a:p>
              <a:endParaRPr lang="en-US" sz="2400"/>
            </a:p>
          </p:txBody>
        </p:sp>
        <p:sp>
          <p:nvSpPr>
            <p:cNvPr id="118" name="Text Box 56"/>
            <p:cNvSpPr txBox="1">
              <a:spLocks noChangeArrowheads="1"/>
            </p:cNvSpPr>
            <p:nvPr/>
          </p:nvSpPr>
          <p:spPr bwMode="auto">
            <a:xfrm>
              <a:off x="1793926" y="4444677"/>
              <a:ext cx="1858528" cy="180510"/>
            </a:xfrm>
            <a:prstGeom prst="rect">
              <a:avLst/>
            </a:prstGeom>
            <a:noFill/>
            <a:ln w="9525" algn="ctr">
              <a:noFill/>
              <a:miter lim="800000"/>
              <a:headEnd/>
              <a:tailEnd/>
            </a:ln>
          </p:spPr>
          <p:txBody>
            <a:bodyPr lIns="0" tIns="0" rIns="0" bIns="0"/>
            <a:lstStyle/>
            <a:p>
              <a:r>
                <a:rPr lang="en-US" sz="1050" dirty="0"/>
                <a:t>Interface between Subsystems</a:t>
              </a:r>
              <a:endParaRPr lang="en-US" sz="3000" dirty="0"/>
            </a:p>
          </p:txBody>
        </p:sp>
        <p:sp>
          <p:nvSpPr>
            <p:cNvPr id="119" name="AutoShape 58"/>
            <p:cNvSpPr>
              <a:spLocks noChangeArrowheads="1"/>
            </p:cNvSpPr>
            <p:nvPr/>
          </p:nvSpPr>
          <p:spPr bwMode="auto">
            <a:xfrm>
              <a:off x="1793926" y="880879"/>
              <a:ext cx="1565616" cy="446213"/>
            </a:xfrm>
            <a:prstGeom prst="flowChartManualInput">
              <a:avLst/>
            </a:prstGeom>
            <a:solidFill>
              <a:srgbClr val="FFCC99"/>
            </a:solidFill>
            <a:ln w="9525">
              <a:solidFill>
                <a:srgbClr val="000000"/>
              </a:solidFill>
              <a:miter lim="800000"/>
              <a:headEnd/>
              <a:tailEnd/>
            </a:ln>
          </p:spPr>
          <p:txBody>
            <a:bodyPr lIns="0" tIns="0" rIns="0" bIns="0"/>
            <a:lstStyle/>
            <a:p>
              <a:pPr algn="ctr"/>
              <a:r>
                <a:rPr lang="en-US" sz="1050" dirty="0"/>
                <a:t>Task Inputs</a:t>
              </a:r>
            </a:p>
            <a:p>
              <a:pPr algn="ctr"/>
              <a:r>
                <a:rPr lang="en-US" sz="1050" dirty="0"/>
                <a:t> (Custom Task File)</a:t>
              </a:r>
            </a:p>
            <a:p>
              <a:endParaRPr lang="en-US" sz="3000" dirty="0"/>
            </a:p>
          </p:txBody>
        </p:sp>
        <p:sp>
          <p:nvSpPr>
            <p:cNvPr id="120" name="Rectangle 60"/>
            <p:cNvSpPr>
              <a:spLocks noChangeArrowheads="1"/>
            </p:cNvSpPr>
            <p:nvPr/>
          </p:nvSpPr>
          <p:spPr bwMode="auto">
            <a:xfrm>
              <a:off x="5616431" y="2634521"/>
              <a:ext cx="484770" cy="1202835"/>
            </a:xfrm>
            <a:prstGeom prst="rect">
              <a:avLst/>
            </a:prstGeom>
            <a:solidFill>
              <a:srgbClr val="0000FF">
                <a:alpha val="50195"/>
              </a:srgbClr>
            </a:solidFill>
            <a:ln w="9525" algn="ctr">
              <a:solidFill>
                <a:srgbClr val="000000"/>
              </a:solidFill>
              <a:miter lim="800000"/>
              <a:headEnd/>
              <a:tailEnd/>
            </a:ln>
          </p:spPr>
          <p:txBody>
            <a:bodyPr/>
            <a:lstStyle/>
            <a:p>
              <a:endParaRPr lang="en-US" sz="2400"/>
            </a:p>
          </p:txBody>
        </p:sp>
        <p:sp>
          <p:nvSpPr>
            <p:cNvPr id="124" name="Text Box 65"/>
            <p:cNvSpPr txBox="1">
              <a:spLocks noChangeArrowheads="1"/>
            </p:cNvSpPr>
            <p:nvPr/>
          </p:nvSpPr>
          <p:spPr bwMode="auto">
            <a:xfrm>
              <a:off x="5616431" y="2622712"/>
              <a:ext cx="484770" cy="1214644"/>
            </a:xfrm>
            <a:prstGeom prst="rect">
              <a:avLst/>
            </a:prstGeom>
            <a:noFill/>
            <a:ln w="9525" algn="ctr">
              <a:noFill/>
              <a:miter lim="800000"/>
              <a:headEnd/>
              <a:tailEnd/>
            </a:ln>
          </p:spPr>
          <p:txBody>
            <a:bodyPr vert="vert270" lIns="0" tIns="0" rIns="0" bIns="0"/>
            <a:lstStyle/>
            <a:p>
              <a:pPr algn="ctr"/>
              <a:r>
                <a:rPr lang="en-US" sz="1500" b="1" dirty="0"/>
                <a:t>Modeling Utilities</a:t>
              </a:r>
              <a:endParaRPr lang="en-US" sz="1500" dirty="0"/>
            </a:p>
          </p:txBody>
        </p:sp>
        <p:sp>
          <p:nvSpPr>
            <p:cNvPr id="125" name="Line 70"/>
            <p:cNvSpPr>
              <a:spLocks noChangeShapeType="1"/>
            </p:cNvSpPr>
            <p:nvPr/>
          </p:nvSpPr>
          <p:spPr bwMode="auto">
            <a:xfrm>
              <a:off x="5352810" y="3229190"/>
              <a:ext cx="263621" cy="844"/>
            </a:xfrm>
            <a:prstGeom prst="line">
              <a:avLst/>
            </a:prstGeom>
            <a:noFill/>
            <a:ln w="9525">
              <a:solidFill>
                <a:srgbClr val="FF0000"/>
              </a:solidFill>
              <a:round/>
              <a:headEnd type="triangle" w="med" len="med"/>
              <a:tailEnd type="triangle" w="med" len="med"/>
            </a:ln>
          </p:spPr>
          <p:txBody>
            <a:bodyPr/>
            <a:lstStyle/>
            <a:p>
              <a:endParaRPr lang="en-US" sz="2400"/>
            </a:p>
          </p:txBody>
        </p:sp>
        <p:sp>
          <p:nvSpPr>
            <p:cNvPr id="129" name="Text Box 79"/>
            <p:cNvSpPr txBox="1">
              <a:spLocks noChangeArrowheads="1"/>
            </p:cNvSpPr>
            <p:nvPr/>
          </p:nvSpPr>
          <p:spPr bwMode="auto">
            <a:xfrm>
              <a:off x="4096216" y="4292847"/>
              <a:ext cx="1466026" cy="158578"/>
            </a:xfrm>
            <a:prstGeom prst="rect">
              <a:avLst/>
            </a:prstGeom>
            <a:noFill/>
            <a:ln w="9525" algn="ctr">
              <a:noFill/>
              <a:miter lim="800000"/>
              <a:headEnd/>
              <a:tailEnd/>
            </a:ln>
          </p:spPr>
          <p:txBody>
            <a:bodyPr lIns="0" tIns="0" rIns="0" bIns="0"/>
            <a:lstStyle/>
            <a:p>
              <a:r>
                <a:rPr lang="en-US" sz="1050" dirty="0"/>
                <a:t>Code Interactions</a:t>
              </a:r>
              <a:endParaRPr lang="en-US" sz="3000" dirty="0"/>
            </a:p>
          </p:txBody>
        </p:sp>
        <p:sp>
          <p:nvSpPr>
            <p:cNvPr id="130" name="Line 80"/>
            <p:cNvSpPr>
              <a:spLocks noChangeShapeType="1"/>
            </p:cNvSpPr>
            <p:nvPr/>
          </p:nvSpPr>
          <p:spPr bwMode="auto">
            <a:xfrm>
              <a:off x="3703714" y="4367919"/>
              <a:ext cx="326597" cy="844"/>
            </a:xfrm>
            <a:prstGeom prst="line">
              <a:avLst/>
            </a:prstGeom>
            <a:noFill/>
            <a:ln w="12700">
              <a:solidFill>
                <a:srgbClr val="FF0000"/>
              </a:solidFill>
              <a:round/>
              <a:headEnd/>
              <a:tailEnd type="triangle" w="med" len="med"/>
            </a:ln>
          </p:spPr>
          <p:txBody>
            <a:bodyPr lIns="0" tIns="0" rIns="0" bIns="0"/>
            <a:lstStyle/>
            <a:p>
              <a:endParaRPr lang="en-US" sz="2400"/>
            </a:p>
          </p:txBody>
        </p:sp>
        <p:sp>
          <p:nvSpPr>
            <p:cNvPr id="131" name="Line 81"/>
            <p:cNvSpPr>
              <a:spLocks noChangeShapeType="1"/>
            </p:cNvSpPr>
            <p:nvPr/>
          </p:nvSpPr>
          <p:spPr bwMode="auto">
            <a:xfrm>
              <a:off x="3700784" y="4524810"/>
              <a:ext cx="326597" cy="844"/>
            </a:xfrm>
            <a:prstGeom prst="line">
              <a:avLst/>
            </a:prstGeom>
            <a:noFill/>
            <a:ln w="12700">
              <a:solidFill>
                <a:srgbClr val="000000"/>
              </a:solidFill>
              <a:prstDash val="dash"/>
              <a:round/>
              <a:headEnd/>
              <a:tailEnd type="triangle" w="med" len="med"/>
            </a:ln>
          </p:spPr>
          <p:txBody>
            <a:bodyPr lIns="0" tIns="0" rIns="0" bIns="0"/>
            <a:lstStyle/>
            <a:p>
              <a:endParaRPr lang="en-US" sz="2400"/>
            </a:p>
          </p:txBody>
        </p:sp>
        <p:sp>
          <p:nvSpPr>
            <p:cNvPr id="132" name="Text Box 82"/>
            <p:cNvSpPr txBox="1">
              <a:spLocks noChangeArrowheads="1"/>
            </p:cNvSpPr>
            <p:nvPr/>
          </p:nvSpPr>
          <p:spPr bwMode="auto">
            <a:xfrm>
              <a:off x="4096216" y="4444677"/>
              <a:ext cx="1466026" cy="158578"/>
            </a:xfrm>
            <a:prstGeom prst="rect">
              <a:avLst/>
            </a:prstGeom>
            <a:noFill/>
            <a:ln w="9525" algn="ctr">
              <a:noFill/>
              <a:miter lim="800000"/>
              <a:headEnd/>
              <a:tailEnd/>
            </a:ln>
          </p:spPr>
          <p:txBody>
            <a:bodyPr lIns="0" tIns="0" rIns="0" bIns="0"/>
            <a:lstStyle/>
            <a:p>
              <a:r>
                <a:rPr lang="en-US" sz="1050" dirty="0" err="1"/>
                <a:t>Input/Output</a:t>
              </a:r>
              <a:r>
                <a:rPr lang="en-US" sz="1050" dirty="0"/>
                <a:t> Interfaces</a:t>
              </a:r>
              <a:endParaRPr lang="en-US" sz="3000" dirty="0"/>
            </a:p>
          </p:txBody>
        </p:sp>
        <p:cxnSp>
          <p:nvCxnSpPr>
            <p:cNvPr id="139" name="Elbow Connector 138"/>
            <p:cNvCxnSpPr>
              <a:stCxn id="119" idx="1"/>
              <a:endCxn id="99" idx="2"/>
            </p:cNvCxnSpPr>
            <p:nvPr/>
          </p:nvCxnSpPr>
          <p:spPr>
            <a:xfrm rot="10800000" flipH="1" flipV="1">
              <a:off x="1793926" y="1103985"/>
              <a:ext cx="246046" cy="2103695"/>
            </a:xfrm>
            <a:prstGeom prst="bentConnector3">
              <a:avLst>
                <a:gd name="adj1" fmla="val -92909"/>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3" name="Elbow Connector 152"/>
            <p:cNvCxnSpPr>
              <a:stCxn id="102" idx="1"/>
              <a:endCxn id="99" idx="2"/>
            </p:cNvCxnSpPr>
            <p:nvPr/>
          </p:nvCxnSpPr>
          <p:spPr>
            <a:xfrm rot="10800000" flipH="1" flipV="1">
              <a:off x="1793926" y="1631175"/>
              <a:ext cx="246046" cy="1576506"/>
            </a:xfrm>
            <a:prstGeom prst="bentConnector3">
              <a:avLst>
                <a:gd name="adj1" fmla="val -92909"/>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5" name="Elbow Connector 154"/>
            <p:cNvCxnSpPr>
              <a:stCxn id="101" idx="3"/>
              <a:endCxn id="124" idx="3"/>
            </p:cNvCxnSpPr>
            <p:nvPr/>
          </p:nvCxnSpPr>
          <p:spPr>
            <a:xfrm flipH="1">
              <a:off x="6101201" y="1593639"/>
              <a:ext cx="333919" cy="1636395"/>
            </a:xfrm>
            <a:prstGeom prst="bentConnector3">
              <a:avLst>
                <a:gd name="adj1" fmla="val -68460"/>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58" name="Elbow Connector 157"/>
            <p:cNvCxnSpPr>
              <a:stCxn id="103" idx="1"/>
            </p:cNvCxnSpPr>
            <p:nvPr/>
          </p:nvCxnSpPr>
          <p:spPr>
            <a:xfrm rot="10800000">
              <a:off x="5737013" y="4171785"/>
              <a:ext cx="219929" cy="334891"/>
            </a:xfrm>
            <a:prstGeom prst="bentConnector2">
              <a:avLst/>
            </a:prstGeom>
            <a:ln w="9525" cap="flat" cmpd="sng" algn="ctr">
              <a:solidFill>
                <a:schemeClr val="dk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80459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98885" y="537742"/>
            <a:ext cx="5346372" cy="460329"/>
          </a:xfrm>
        </p:spPr>
        <p:txBody>
          <a:bodyPr/>
          <a:lstStyle/>
          <a:p>
            <a:r>
              <a:rPr lang="en-US" dirty="0"/>
              <a:t>Example HSF Mission</a:t>
            </a:r>
          </a:p>
        </p:txBody>
      </p:sp>
      <p:sp>
        <p:nvSpPr>
          <p:cNvPr id="6" name="Slide Number Placeholder 5"/>
          <p:cNvSpPr>
            <a:spLocks noGrp="1"/>
          </p:cNvSpPr>
          <p:nvPr>
            <p:ph type="sldNum" sz="quarter" idx="15"/>
          </p:nvPr>
        </p:nvSpPr>
        <p:spPr/>
        <p:txBody>
          <a:bodyPr/>
          <a:lstStyle/>
          <a:p>
            <a:fld id="{1F246D25-E5A3-1841-BBE9-2617267BF6FB}" type="slidenum">
              <a:rPr lang="en-US" smtClean="0"/>
              <a:t>5</a:t>
            </a:fld>
            <a:endParaRPr lang="en-US"/>
          </a:p>
        </p:txBody>
      </p:sp>
      <p:pic>
        <p:nvPicPr>
          <p:cNvPr id="15" name="Picture Placeholder 3"/>
          <p:cNvPicPr>
            <a:picLocks noGrp="1" noChangeAspect="1"/>
          </p:cNvPicPr>
          <p:nvPr>
            <p:ph sz="half" idx="4294967295"/>
          </p:nvPr>
        </p:nvPicPr>
        <p:blipFill rotWithShape="1">
          <a:blip r:embed="rId3" cstate="screen">
            <a:extLst>
              <a:ext uri="{28A0092B-C50C-407E-A947-70E740481C1C}">
                <a14:useLocalDpi xmlns:a14="http://schemas.microsoft.com/office/drawing/2010/main"/>
              </a:ext>
            </a:extLst>
          </a:blip>
          <a:srcRect t="-1129" b="-6"/>
          <a:stretch/>
        </p:blipFill>
        <p:spPr>
          <a:xfrm>
            <a:off x="531628" y="1379095"/>
            <a:ext cx="3697288" cy="2563812"/>
          </a:xfrm>
          <a:prstGeom prst="rect">
            <a:avLst/>
          </a:prstGeom>
        </p:spPr>
      </p:pic>
      <p:sp>
        <p:nvSpPr>
          <p:cNvPr id="16" name="Text Placeholder 7"/>
          <p:cNvSpPr txBox="1">
            <a:spLocks/>
          </p:cNvSpPr>
          <p:nvPr/>
        </p:nvSpPr>
        <p:spPr>
          <a:xfrm>
            <a:off x="531628" y="3990132"/>
            <a:ext cx="3694463" cy="333799"/>
          </a:xfrm>
          <a:prstGeom prst="rect">
            <a:avLst/>
          </a:prstGeom>
        </p:spPr>
        <p:txBody>
          <a:bodyPr/>
          <a:lstStyle>
            <a:lvl1pPr marL="342900" indent="-342900" algn="l" defTabSz="457200" rtl="0" eaLnBrk="1" latinLnBrk="0" hangingPunct="1">
              <a:spcBef>
                <a:spcPct val="20000"/>
              </a:spcBef>
              <a:buFont typeface="Arial"/>
              <a:buChar char="•"/>
              <a:defRPr sz="2800" kern="1200" spc="50">
                <a:solidFill>
                  <a:schemeClr val="tx1">
                    <a:lumMod val="65000"/>
                    <a:lumOff val="35000"/>
                  </a:schemeClr>
                </a:solidFill>
                <a:latin typeface="Arial"/>
                <a:ea typeface="+mn-ea"/>
                <a:cs typeface="Arial"/>
              </a:defRPr>
            </a:lvl1pPr>
            <a:lvl2pPr marL="742950" indent="-285750" algn="l" defTabSz="457200" rtl="0" eaLnBrk="1" latinLnBrk="0" hangingPunct="1">
              <a:spcBef>
                <a:spcPct val="20000"/>
              </a:spcBef>
              <a:buFont typeface="Arial"/>
              <a:buChar char="–"/>
              <a:defRPr sz="2600" kern="1200" spc="50">
                <a:solidFill>
                  <a:schemeClr val="tx1">
                    <a:lumMod val="65000"/>
                    <a:lumOff val="35000"/>
                  </a:schemeClr>
                </a:solidFill>
                <a:latin typeface="Arial"/>
                <a:ea typeface="+mn-ea"/>
                <a:cs typeface="Arial"/>
              </a:defRPr>
            </a:lvl2pPr>
            <a:lvl3pPr marL="1143000" indent="-228600" algn="l" defTabSz="457200" rtl="0" eaLnBrk="1" latinLnBrk="0" hangingPunct="1">
              <a:spcBef>
                <a:spcPct val="20000"/>
              </a:spcBef>
              <a:buFont typeface="Arial"/>
              <a:buChar char="•"/>
              <a:defRPr sz="2200" kern="1200" spc="50">
                <a:solidFill>
                  <a:schemeClr val="tx1">
                    <a:lumMod val="65000"/>
                    <a:lumOff val="35000"/>
                  </a:schemeClr>
                </a:solidFill>
                <a:latin typeface="Arial"/>
                <a:ea typeface="+mn-ea"/>
                <a:cs typeface="Arial"/>
              </a:defRPr>
            </a:lvl3pPr>
            <a:lvl4pPr marL="1600200" indent="-228600" algn="l" defTabSz="457200" rtl="0" eaLnBrk="1" latinLnBrk="0" hangingPunct="1">
              <a:spcBef>
                <a:spcPct val="20000"/>
              </a:spcBef>
              <a:buFont typeface="Arial"/>
              <a:buChar char="–"/>
              <a:defRPr sz="2000" kern="1200" spc="50">
                <a:solidFill>
                  <a:schemeClr val="tx1">
                    <a:lumMod val="65000"/>
                    <a:lumOff val="35000"/>
                  </a:schemeClr>
                </a:solidFill>
                <a:latin typeface="Palatino"/>
                <a:ea typeface="+mn-ea"/>
                <a:cs typeface="Palatino"/>
              </a:defRPr>
            </a:lvl4pPr>
            <a:lvl5pPr marL="2057400" indent="-228600" algn="l" defTabSz="457200" rtl="0" eaLnBrk="1" latinLnBrk="0" hangingPunct="1">
              <a:spcBef>
                <a:spcPct val="20000"/>
              </a:spcBef>
              <a:buFont typeface="Arial"/>
              <a:buChar char="»"/>
              <a:defRPr sz="2000" kern="1200" spc="50">
                <a:solidFill>
                  <a:schemeClr val="tx1">
                    <a:lumMod val="65000"/>
                    <a:lumOff val="35000"/>
                  </a:schemeClr>
                </a:solidFill>
                <a:latin typeface="Palatino"/>
                <a:ea typeface="+mn-ea"/>
                <a:cs typeface="Palatin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chemeClr val="tx1"/>
                </a:solidFill>
                <a:latin typeface="Source Sans Pro" panose="020B0503030403020204" pitchFamily="34" charset="0"/>
                <a:ea typeface="Source Sans Pro" panose="020B0503030403020204" pitchFamily="34" charset="0"/>
              </a:rPr>
              <a:t>A rev-in-the-life of the Aeolus constellation</a:t>
            </a:r>
          </a:p>
        </p:txBody>
      </p:sp>
      <p:pic>
        <p:nvPicPr>
          <p:cNvPr id="2050" name="Picture 2" descr="https://upload.wikimedia.org/wikipedia/commons/9/99/Aeolu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1781" y="552661"/>
            <a:ext cx="2532618" cy="16528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D12B7D-CF10-444B-BCB0-A95D6A8C31AA}"/>
              </a:ext>
            </a:extLst>
          </p:cNvPr>
          <p:cNvSpPr txBox="1"/>
          <p:nvPr/>
        </p:nvSpPr>
        <p:spPr>
          <a:xfrm>
            <a:off x="4365257" y="2354527"/>
            <a:ext cx="4247115" cy="1600438"/>
          </a:xfrm>
          <a:prstGeom prst="rect">
            <a:avLst/>
          </a:prstGeom>
          <a:noFill/>
        </p:spPr>
        <p:txBody>
          <a:bodyPr wrap="square" rtlCol="0">
            <a:spAutoFit/>
          </a:bodyPr>
          <a:lstStyle/>
          <a:p>
            <a:r>
              <a:rPr lang="en-US" sz="1400" dirty="0"/>
              <a:t>Aeolus: The Greek ruler of wind</a:t>
            </a:r>
          </a:p>
          <a:p>
            <a:r>
              <a:rPr lang="en-US" sz="1400" dirty="0"/>
              <a:t>Extreme-weather imaging satellite</a:t>
            </a:r>
          </a:p>
          <a:p>
            <a:r>
              <a:rPr lang="en-US" sz="1400" dirty="0"/>
              <a:t>Circular, 1000km, 35 degree inclined orbit</a:t>
            </a:r>
          </a:p>
          <a:p>
            <a:r>
              <a:rPr lang="en-US" sz="1400" dirty="0"/>
              <a:t>Simulation date: August 1st 2008 for 3 revolutions</a:t>
            </a:r>
          </a:p>
          <a:p>
            <a:r>
              <a:rPr lang="en-US" sz="1400" dirty="0"/>
              <a:t>Targets clustered into high-risk areas, including Southeast Asia and the Gulf of Mexico</a:t>
            </a:r>
          </a:p>
          <a:p>
            <a:r>
              <a:rPr lang="en-US" sz="1400" dirty="0"/>
              <a:t>Sensor has ability to generate data while in eclipse</a:t>
            </a:r>
          </a:p>
        </p:txBody>
      </p:sp>
    </p:spTree>
    <p:extLst>
      <p:ext uri="{BB962C8B-B14F-4D97-AF65-F5344CB8AC3E}">
        <p14:creationId xmlns:p14="http://schemas.microsoft.com/office/powerpoint/2010/main" val="1798029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62" y="250871"/>
            <a:ext cx="8189303" cy="469175"/>
          </a:xfrm>
        </p:spPr>
        <p:txBody>
          <a:bodyPr/>
          <a:lstStyle/>
          <a:p>
            <a:r>
              <a:rPr lang="en-US" dirty="0"/>
              <a:t>The Aeolus Results: Visualization</a:t>
            </a:r>
          </a:p>
        </p:txBody>
      </p:sp>
      <p:sp>
        <p:nvSpPr>
          <p:cNvPr id="6" name="Slide Number Placeholder 5"/>
          <p:cNvSpPr>
            <a:spLocks noGrp="1"/>
          </p:cNvSpPr>
          <p:nvPr>
            <p:ph type="sldNum" sz="quarter" idx="15"/>
          </p:nvPr>
        </p:nvSpPr>
        <p:spPr/>
        <p:txBody>
          <a:bodyPr/>
          <a:lstStyle/>
          <a:p>
            <a:fld id="{1F246D25-E5A3-1841-BBE9-2617267BF6FB}" type="slidenum">
              <a:rPr lang="en-US" smtClean="0"/>
              <a:t>6</a:t>
            </a:fld>
            <a:endParaRPr lang="en-US"/>
          </a:p>
        </p:txBody>
      </p:sp>
      <p:pic>
        <p:nvPicPr>
          <p:cNvPr id="8" name="Content Placeholder 4"/>
          <p:cNvPicPr>
            <a:picLocks noGrp="1" noChangeAspect="1"/>
          </p:cNvPicPr>
          <p:nvPr>
            <p:ph sz="half" idx="4294967295"/>
          </p:nvPr>
        </p:nvPicPr>
        <p:blipFill rotWithShape="1">
          <a:blip r:embed="rId2" cstate="screen">
            <a:extLst>
              <a:ext uri="{28A0092B-C50C-407E-A947-70E740481C1C}">
                <a14:useLocalDpi xmlns:a14="http://schemas.microsoft.com/office/drawing/2010/main"/>
              </a:ext>
            </a:extLst>
          </a:blip>
          <a:srcRect t="-10336" b="-10336"/>
          <a:stretch/>
        </p:blipFill>
        <p:spPr>
          <a:xfrm>
            <a:off x="543929" y="1048543"/>
            <a:ext cx="4793615" cy="3760813"/>
          </a:xfrm>
          <a:prstGeom prst="rect">
            <a:avLst/>
          </a:prstGeom>
        </p:spPr>
      </p:pic>
      <p:pic>
        <p:nvPicPr>
          <p:cNvPr id="9" name="Picture Placeholder 7"/>
          <p:cNvPicPr>
            <a:picLocks noGrp="1" noChangeAspect="1"/>
          </p:cNvPicPr>
          <p:nvPr>
            <p:ph sz="half" idx="4294967295"/>
          </p:nvPr>
        </p:nvPicPr>
        <p:blipFill rotWithShape="1">
          <a:blip r:embed="rId3" cstate="screen">
            <a:extLst>
              <a:ext uri="{28A0092B-C50C-407E-A947-70E740481C1C}">
                <a14:useLocalDpi xmlns:a14="http://schemas.microsoft.com/office/drawing/2010/main"/>
              </a:ext>
            </a:extLst>
          </a:blip>
          <a:srcRect t="-9518" b="-9518"/>
          <a:stretch/>
        </p:blipFill>
        <p:spPr>
          <a:xfrm>
            <a:off x="5505007" y="1006917"/>
            <a:ext cx="3695700" cy="2892425"/>
          </a:xfrm>
          <a:prstGeom prst="rect">
            <a:avLst/>
          </a:prstGeom>
        </p:spPr>
      </p:pic>
      <p:sp>
        <p:nvSpPr>
          <p:cNvPr id="10" name="Rectangle 9"/>
          <p:cNvSpPr/>
          <p:nvPr/>
        </p:nvSpPr>
        <p:spPr>
          <a:xfrm>
            <a:off x="5829179" y="3899341"/>
            <a:ext cx="2459786" cy="646331"/>
          </a:xfrm>
          <a:prstGeom prst="rect">
            <a:avLst/>
          </a:prstGeom>
        </p:spPr>
        <p:txBody>
          <a:bodyPr wrap="square">
            <a:spAutoFit/>
          </a:bodyPr>
          <a:lstStyle/>
          <a:p>
            <a:r>
              <a:rPr lang="en-US" sz="1800" dirty="0" err="1"/>
              <a:t>Matlab</a:t>
            </a:r>
            <a:r>
              <a:rPr lang="en-US" sz="1800" dirty="0"/>
              <a:t> visualization of </a:t>
            </a:r>
            <a:r>
              <a:rPr lang="en-US" sz="1800" i="1" dirty="0"/>
              <a:t>HSF</a:t>
            </a:r>
            <a:r>
              <a:rPr lang="en-US" sz="1800" dirty="0"/>
              <a:t> simulation results</a:t>
            </a:r>
          </a:p>
        </p:txBody>
      </p:sp>
    </p:spTree>
    <p:extLst>
      <p:ext uri="{BB962C8B-B14F-4D97-AF65-F5344CB8AC3E}">
        <p14:creationId xmlns:p14="http://schemas.microsoft.com/office/powerpoint/2010/main" val="325579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itle 1"/>
          <p:cNvSpPr>
            <a:spLocks noGrp="1"/>
          </p:cNvSpPr>
          <p:nvPr>
            <p:ph type="title"/>
          </p:nvPr>
        </p:nvSpPr>
        <p:spPr/>
        <p:txBody>
          <a:bodyPr/>
          <a:lstStyle/>
          <a:p>
            <a:r>
              <a:rPr lang="en-US" dirty="0"/>
              <a:t>The Aeolus Model</a:t>
            </a:r>
          </a:p>
        </p:txBody>
      </p:sp>
      <p:sp>
        <p:nvSpPr>
          <p:cNvPr id="3" name="Slide Number Placeholder 2">
            <a:extLst>
              <a:ext uri="{FF2B5EF4-FFF2-40B4-BE49-F238E27FC236}">
                <a16:creationId xmlns:a16="http://schemas.microsoft.com/office/drawing/2014/main" id="{98DFC84B-C826-49B8-9D73-35A639E5E78C}"/>
              </a:ext>
            </a:extLst>
          </p:cNvPr>
          <p:cNvSpPr>
            <a:spLocks noGrp="1"/>
          </p:cNvSpPr>
          <p:nvPr>
            <p:ph type="sldNum" sz="quarter" idx="11"/>
          </p:nvPr>
        </p:nvSpPr>
        <p:spPr/>
        <p:txBody>
          <a:bodyPr/>
          <a:lstStyle/>
          <a:p>
            <a:r>
              <a:rPr lang="en-US"/>
              <a:t>/   </a:t>
            </a:r>
            <a:fld id="{6C7E6F33-74EE-5541-8108-8353B402F8C1}" type="slidenum">
              <a:rPr lang="en-US" smtClean="0"/>
              <a:pPr/>
              <a:t>7</a:t>
            </a:fld>
            <a:endParaRPr lang="en-US"/>
          </a:p>
        </p:txBody>
      </p:sp>
      <p:grpSp>
        <p:nvGrpSpPr>
          <p:cNvPr id="9" name="Group 8">
            <a:extLst>
              <a:ext uri="{FF2B5EF4-FFF2-40B4-BE49-F238E27FC236}">
                <a16:creationId xmlns:a16="http://schemas.microsoft.com/office/drawing/2014/main" id="{83881851-D30A-4EB4-9901-B9F58A9ACF09}"/>
              </a:ext>
            </a:extLst>
          </p:cNvPr>
          <p:cNvGrpSpPr/>
          <p:nvPr/>
        </p:nvGrpSpPr>
        <p:grpSpPr>
          <a:xfrm>
            <a:off x="2960349" y="390921"/>
            <a:ext cx="5671198" cy="4100010"/>
            <a:chOff x="2237335" y="596483"/>
            <a:chExt cx="5671198" cy="4100010"/>
          </a:xfrm>
        </p:grpSpPr>
        <p:sp>
          <p:nvSpPr>
            <p:cNvPr id="4" name="Rectangle: Rounded Corners 3"/>
            <p:cNvSpPr/>
            <p:nvPr/>
          </p:nvSpPr>
          <p:spPr>
            <a:xfrm>
              <a:off x="2237335" y="596483"/>
              <a:ext cx="1474730" cy="70168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8" dirty="0">
                  <a:solidFill>
                    <a:srgbClr val="000000"/>
                  </a:solidFill>
                </a:rPr>
                <a:t>ADCS</a:t>
              </a:r>
            </a:p>
            <a:p>
              <a:pPr marL="160735" indent="-160735">
                <a:buFont typeface="Arial" charset="0"/>
                <a:buChar char="•"/>
              </a:pPr>
              <a:r>
                <a:rPr lang="en-US" sz="788" dirty="0">
                  <a:solidFill>
                    <a:srgbClr val="000000"/>
                  </a:solidFill>
                </a:rPr>
                <a:t>Actuates spacecraft to target in user defined slew time</a:t>
              </a:r>
            </a:p>
            <a:p>
              <a:endParaRPr lang="en-US" sz="788" dirty="0">
                <a:solidFill>
                  <a:srgbClr val="000000"/>
                </a:solidFill>
              </a:endParaRPr>
            </a:p>
          </p:txBody>
        </p:sp>
        <p:sp>
          <p:nvSpPr>
            <p:cNvPr id="5" name="Rectangle: Rounded Corners 5"/>
            <p:cNvSpPr/>
            <p:nvPr/>
          </p:nvSpPr>
          <p:spPr>
            <a:xfrm>
              <a:off x="3262845" y="1453026"/>
              <a:ext cx="1465920" cy="72791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8" dirty="0">
                  <a:solidFill>
                    <a:srgbClr val="000000"/>
                  </a:solidFill>
                </a:rPr>
                <a:t>EO Sensor</a:t>
              </a:r>
            </a:p>
            <a:p>
              <a:pPr marL="160735" indent="-160735">
                <a:buFont typeface="Arial" charset="0"/>
                <a:buChar char="•"/>
              </a:pPr>
              <a:r>
                <a:rPr lang="en-US" sz="788" dirty="0">
                  <a:solidFill>
                    <a:srgbClr val="000000"/>
                  </a:solidFill>
                </a:rPr>
                <a:t>Takes data in user defined low, medium or high resolution (number of pixels)</a:t>
              </a:r>
            </a:p>
            <a:p>
              <a:endParaRPr lang="en-US" sz="788" dirty="0">
                <a:solidFill>
                  <a:srgbClr val="000000"/>
                </a:solidFill>
              </a:endParaRPr>
            </a:p>
          </p:txBody>
        </p:sp>
        <p:sp>
          <p:nvSpPr>
            <p:cNvPr id="6" name="Rectangle: Rounded Corners 6"/>
            <p:cNvSpPr/>
            <p:nvPr/>
          </p:nvSpPr>
          <p:spPr>
            <a:xfrm>
              <a:off x="4246127" y="2330006"/>
              <a:ext cx="1373825" cy="69780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8" dirty="0">
                  <a:solidFill>
                    <a:srgbClr val="000000"/>
                  </a:solidFill>
                </a:rPr>
                <a:t>SSDR</a:t>
              </a:r>
            </a:p>
            <a:p>
              <a:pPr marL="160735" indent="-160735">
                <a:buFont typeface="Arial" charset="0"/>
                <a:buChar char="•"/>
              </a:pPr>
              <a:r>
                <a:rPr lang="en-US" sz="788" dirty="0">
                  <a:solidFill>
                    <a:srgbClr val="000000"/>
                  </a:solidFill>
                </a:rPr>
                <a:t>Records data in user defined storage buffer</a:t>
              </a:r>
            </a:p>
          </p:txBody>
        </p:sp>
        <p:sp>
          <p:nvSpPr>
            <p:cNvPr id="7" name="Rectangle: Rounded Corners 7"/>
            <p:cNvSpPr/>
            <p:nvPr/>
          </p:nvSpPr>
          <p:spPr>
            <a:xfrm>
              <a:off x="5200748" y="3152240"/>
              <a:ext cx="1400470" cy="681297"/>
            </a:xfrm>
            <a:prstGeom prst="roundRect">
              <a:avLst/>
            </a:prstGeom>
            <a:solidFill>
              <a:srgbClr val="FEDA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8" dirty="0">
                  <a:solidFill>
                    <a:srgbClr val="000000"/>
                  </a:solidFill>
                </a:rPr>
                <a:t>COMM</a:t>
              </a:r>
            </a:p>
            <a:p>
              <a:pPr marL="160735" indent="-160735">
                <a:buFont typeface="Arial" charset="0"/>
                <a:buChar char="•"/>
              </a:pPr>
              <a:r>
                <a:rPr lang="en-US" sz="788" dirty="0">
                  <a:solidFill>
                    <a:srgbClr val="000000"/>
                  </a:solidFill>
                </a:rPr>
                <a:t>Downlinks data at user defined downlink rate</a:t>
              </a:r>
            </a:p>
          </p:txBody>
        </p:sp>
        <p:sp>
          <p:nvSpPr>
            <p:cNvPr id="8" name="Rectangle: Rounded Corners 8"/>
            <p:cNvSpPr/>
            <p:nvPr/>
          </p:nvSpPr>
          <p:spPr>
            <a:xfrm>
              <a:off x="6231611" y="3930534"/>
              <a:ext cx="1676922" cy="76595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8" dirty="0">
                  <a:solidFill>
                    <a:srgbClr val="000000"/>
                  </a:solidFill>
                </a:rPr>
                <a:t>Power</a:t>
              </a:r>
            </a:p>
            <a:p>
              <a:pPr marL="160735" indent="-160735">
                <a:buFont typeface="Arial" charset="0"/>
                <a:buChar char="•"/>
              </a:pPr>
              <a:r>
                <a:rPr lang="en-US" sz="788" dirty="0">
                  <a:solidFill>
                    <a:srgbClr val="000000"/>
                  </a:solidFill>
                </a:rPr>
                <a:t>Maintains depth of discharge information from subsystem power usage and solar panel power in </a:t>
              </a:r>
            </a:p>
            <a:p>
              <a:pPr marL="160735" indent="-160735">
                <a:buFont typeface="Arial" charset="0"/>
                <a:buChar char="•"/>
              </a:pPr>
              <a:endParaRPr lang="en-US" sz="788" dirty="0">
                <a:solidFill>
                  <a:srgbClr val="000000"/>
                </a:solidFill>
              </a:endParaRPr>
            </a:p>
          </p:txBody>
        </p:sp>
        <p:cxnSp>
          <p:nvCxnSpPr>
            <p:cNvPr id="21" name="Elbow Connector 20"/>
            <p:cNvCxnSpPr>
              <a:stCxn id="8" idx="0"/>
              <a:endCxn id="4" idx="3"/>
            </p:cNvCxnSpPr>
            <p:nvPr/>
          </p:nvCxnSpPr>
          <p:spPr>
            <a:xfrm rot="16200000" flipV="1">
              <a:off x="3899466" y="759928"/>
              <a:ext cx="2983207" cy="33580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5" idx="1"/>
              <a:endCxn id="4" idx="2"/>
            </p:cNvCxnSpPr>
            <p:nvPr/>
          </p:nvCxnSpPr>
          <p:spPr>
            <a:xfrm rot="10800000">
              <a:off x="2974701" y="1298172"/>
              <a:ext cx="288145" cy="51881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8" name="Elbow Connector 327"/>
            <p:cNvCxnSpPr>
              <a:stCxn id="6" idx="1"/>
              <a:endCxn id="5" idx="2"/>
            </p:cNvCxnSpPr>
            <p:nvPr/>
          </p:nvCxnSpPr>
          <p:spPr>
            <a:xfrm rot="10800000">
              <a:off x="3995806" y="2180941"/>
              <a:ext cx="250322" cy="49796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0" name="Elbow Connector 329"/>
            <p:cNvCxnSpPr>
              <a:stCxn id="7" idx="1"/>
              <a:endCxn id="6" idx="2"/>
            </p:cNvCxnSpPr>
            <p:nvPr/>
          </p:nvCxnSpPr>
          <p:spPr>
            <a:xfrm rot="10800000">
              <a:off x="4933040" y="3027813"/>
              <a:ext cx="267708" cy="46507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6" name="Elbow Connector 335"/>
            <p:cNvCxnSpPr>
              <a:stCxn id="8" idx="0"/>
              <a:endCxn id="5" idx="3"/>
            </p:cNvCxnSpPr>
            <p:nvPr/>
          </p:nvCxnSpPr>
          <p:spPr>
            <a:xfrm rot="16200000" flipV="1">
              <a:off x="4842643" y="1703105"/>
              <a:ext cx="2113551" cy="234130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8" name="Elbow Connector 337"/>
            <p:cNvCxnSpPr>
              <a:stCxn id="8" idx="0"/>
              <a:endCxn id="6" idx="3"/>
            </p:cNvCxnSpPr>
            <p:nvPr/>
          </p:nvCxnSpPr>
          <p:spPr>
            <a:xfrm rot="16200000" flipV="1">
              <a:off x="5719200" y="2579662"/>
              <a:ext cx="1251625" cy="145012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1" name="Elbow Connector 340"/>
            <p:cNvCxnSpPr>
              <a:stCxn id="8" idx="0"/>
              <a:endCxn id="7" idx="3"/>
            </p:cNvCxnSpPr>
            <p:nvPr/>
          </p:nvCxnSpPr>
          <p:spPr>
            <a:xfrm rot="16200000" flipV="1">
              <a:off x="6616822" y="3477284"/>
              <a:ext cx="437646" cy="46885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42484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885" y="537742"/>
            <a:ext cx="5278762" cy="469175"/>
          </a:xfrm>
        </p:spPr>
        <p:txBody>
          <a:bodyPr/>
          <a:lstStyle/>
          <a:p>
            <a:r>
              <a:rPr lang="en-US" dirty="0"/>
              <a:t>v3.0 Targets Imaged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1" y="1966766"/>
            <a:ext cx="6307472" cy="2365302"/>
          </a:xfrm>
          <a:prstGeom prst="rect">
            <a:avLst/>
          </a:prstGeom>
        </p:spPr>
      </p:pic>
      <p:sp>
        <p:nvSpPr>
          <p:cNvPr id="4" name="TextBox 3"/>
          <p:cNvSpPr txBox="1"/>
          <p:nvPr/>
        </p:nvSpPr>
        <p:spPr>
          <a:xfrm>
            <a:off x="1976602" y="1594306"/>
            <a:ext cx="877943" cy="248209"/>
          </a:xfrm>
          <a:prstGeom prst="rect">
            <a:avLst/>
          </a:prstGeom>
          <a:noFill/>
        </p:spPr>
        <p:txBody>
          <a:bodyPr wrap="square" rtlCol="0">
            <a:spAutoFit/>
          </a:bodyPr>
          <a:lstStyle/>
          <a:p>
            <a:r>
              <a:rPr lang="en-US" sz="1013" dirty="0"/>
              <a:t>307 Hits</a:t>
            </a:r>
          </a:p>
        </p:txBody>
      </p:sp>
      <p:sp>
        <p:nvSpPr>
          <p:cNvPr id="6" name="Slide Number Placeholder 5">
            <a:extLst>
              <a:ext uri="{FF2B5EF4-FFF2-40B4-BE49-F238E27FC236}">
                <a16:creationId xmlns:a16="http://schemas.microsoft.com/office/drawing/2014/main" id="{D9755EE8-D760-4820-8F98-D51E38AE7A1C}"/>
              </a:ext>
            </a:extLst>
          </p:cNvPr>
          <p:cNvSpPr>
            <a:spLocks noGrp="1"/>
          </p:cNvSpPr>
          <p:nvPr>
            <p:ph type="sldNum" sz="quarter" idx="15"/>
          </p:nvPr>
        </p:nvSpPr>
        <p:spPr/>
        <p:txBody>
          <a:bodyPr/>
          <a:lstStyle/>
          <a:p>
            <a:r>
              <a:rPr lang="en-US"/>
              <a:t>/   </a:t>
            </a:r>
            <a:fld id="{6C7E6F33-74EE-5541-8108-8353B402F8C1}" type="slidenum">
              <a:rPr lang="en-US" smtClean="0"/>
              <a:pPr/>
              <a:t>8</a:t>
            </a:fld>
            <a:endParaRPr lang="en-US"/>
          </a:p>
        </p:txBody>
      </p:sp>
    </p:spTree>
    <p:extLst>
      <p:ext uri="{BB962C8B-B14F-4D97-AF65-F5344CB8AC3E}">
        <p14:creationId xmlns:p14="http://schemas.microsoft.com/office/powerpoint/2010/main" val="3035389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4899" y="571221"/>
            <a:ext cx="4344305" cy="127121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99" y="3114025"/>
            <a:ext cx="4382737" cy="131482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4898" y="1842439"/>
            <a:ext cx="4344306" cy="1303292"/>
          </a:xfrm>
          <a:prstGeom prst="rect">
            <a:avLst/>
          </a:prstGeom>
        </p:spPr>
      </p:pic>
      <p:sp>
        <p:nvSpPr>
          <p:cNvPr id="2" name="Title 1"/>
          <p:cNvSpPr>
            <a:spLocks noGrp="1"/>
          </p:cNvSpPr>
          <p:nvPr>
            <p:ph type="title"/>
          </p:nvPr>
        </p:nvSpPr>
        <p:spPr/>
        <p:txBody>
          <a:bodyPr/>
          <a:lstStyle/>
          <a:p>
            <a:r>
              <a:rPr lang="en-US" dirty="0"/>
              <a:t>Asset 1 Data</a:t>
            </a:r>
          </a:p>
        </p:txBody>
      </p:sp>
      <p:sp>
        <p:nvSpPr>
          <p:cNvPr id="4" name="Slide Number Placeholder 3">
            <a:extLst>
              <a:ext uri="{FF2B5EF4-FFF2-40B4-BE49-F238E27FC236}">
                <a16:creationId xmlns:a16="http://schemas.microsoft.com/office/drawing/2014/main" id="{39EDE2D0-34BF-4B4B-A26D-A126C9A89F44}"/>
              </a:ext>
            </a:extLst>
          </p:cNvPr>
          <p:cNvSpPr>
            <a:spLocks noGrp="1"/>
          </p:cNvSpPr>
          <p:nvPr>
            <p:ph type="sldNum" sz="quarter" idx="11"/>
          </p:nvPr>
        </p:nvSpPr>
        <p:spPr/>
        <p:txBody>
          <a:bodyPr/>
          <a:lstStyle/>
          <a:p>
            <a:r>
              <a:rPr lang="en-US"/>
              <a:t>/   </a:t>
            </a:r>
            <a:fld id="{6C7E6F33-74EE-5541-8108-8353B402F8C1}" type="slidenum">
              <a:rPr lang="en-US" smtClean="0"/>
              <a:pPr/>
              <a:t>9</a:t>
            </a:fld>
            <a:endParaRPr lang="en-US"/>
          </a:p>
        </p:txBody>
      </p:sp>
    </p:spTree>
    <p:extLst>
      <p:ext uri="{BB962C8B-B14F-4D97-AF65-F5344CB8AC3E}">
        <p14:creationId xmlns:p14="http://schemas.microsoft.com/office/powerpoint/2010/main" val="1486229092"/>
      </p:ext>
    </p:extLst>
  </p:cSld>
  <p:clrMapOvr>
    <a:masterClrMapping/>
  </p:clrMapOvr>
</p:sld>
</file>

<file path=ppt/theme/theme1.xml><?xml version="1.0" encoding="utf-8"?>
<a:theme xmlns:a="http://schemas.openxmlformats.org/drawingml/2006/main" name="Office Theme">
  <a:themeElements>
    <a:clrScheme name="Custom 1">
      <a:dk1>
        <a:srgbClr val="154734"/>
      </a:dk1>
      <a:lt1>
        <a:srgbClr val="FFFFFF"/>
      </a:lt1>
      <a:dk2>
        <a:srgbClr val="545859"/>
      </a:dk2>
      <a:lt2>
        <a:srgbClr val="E7E6E6"/>
      </a:lt2>
      <a:accent1>
        <a:srgbClr val="C69241"/>
      </a:accent1>
      <a:accent2>
        <a:srgbClr val="789F90"/>
      </a:accent2>
      <a:accent3>
        <a:srgbClr val="3A913F"/>
      </a:accent3>
      <a:accent4>
        <a:srgbClr val="FFC000"/>
      </a:accent4>
      <a:accent5>
        <a:srgbClr val="B7CDC2"/>
      </a:accent5>
      <a:accent6>
        <a:srgbClr val="F2F3F1"/>
      </a:accent6>
      <a:hlink>
        <a:srgbClr val="F2C75C"/>
      </a:hlink>
      <a:folHlink>
        <a:srgbClr val="C69214"/>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A287F3AFDE91419BA55E46864E348E" ma:contentTypeVersion="12" ma:contentTypeDescription="Create a new document." ma:contentTypeScope="" ma:versionID="2d1778d055f04252ff65c388e19e0c2a">
  <xsd:schema xmlns:xsd="http://www.w3.org/2001/XMLSchema" xmlns:xs="http://www.w3.org/2001/XMLSchema" xmlns:p="http://schemas.microsoft.com/office/2006/metadata/properties" xmlns:ns2="ae4461da-c2c2-4915-b2e5-177453efa563" xmlns:ns3="33ca9926-d0c1-4004-8fae-d0b45402ab89" targetNamespace="http://schemas.microsoft.com/office/2006/metadata/properties" ma:root="true" ma:fieldsID="eae8c75095a7cd838fa9a87afc75be0d" ns2:_="" ns3:_="">
    <xsd:import namespace="ae4461da-c2c2-4915-b2e5-177453efa563"/>
    <xsd:import namespace="33ca9926-d0c1-4004-8fae-d0b45402ab8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4461da-c2c2-4915-b2e5-177453efa5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3ca9926-d0c1-4004-8fae-d0b45402ab8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C71F-E4FA-42A3-8476-165697B1B2D9}">
  <ds:schemaRefs>
    <ds:schemaRef ds:uri="http://www.w3.org/XML/1998/namespace"/>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http://purl.org/dc/terms/"/>
    <ds:schemaRef ds:uri="ae4461da-c2c2-4915-b2e5-177453efa563"/>
    <ds:schemaRef ds:uri="http://schemas.microsoft.com/office/infopath/2007/PartnerControls"/>
    <ds:schemaRef ds:uri="33ca9926-d0c1-4004-8fae-d0b45402ab89"/>
    <ds:schemaRef ds:uri="http://purl.org/dc/dcmitype/"/>
  </ds:schemaRefs>
</ds:datastoreItem>
</file>

<file path=customXml/itemProps2.xml><?xml version="1.0" encoding="utf-8"?>
<ds:datastoreItem xmlns:ds="http://schemas.openxmlformats.org/officeDocument/2006/customXml" ds:itemID="{6CC36FE7-945B-4159-9792-FB7BBEEA276B}">
  <ds:schemaRefs>
    <ds:schemaRef ds:uri="http://schemas.microsoft.com/sharepoint/v3/contenttype/forms"/>
  </ds:schemaRefs>
</ds:datastoreItem>
</file>

<file path=customXml/itemProps3.xml><?xml version="1.0" encoding="utf-8"?>
<ds:datastoreItem xmlns:ds="http://schemas.openxmlformats.org/officeDocument/2006/customXml" ds:itemID="{667A3C34-A2D9-4D59-89BC-D6ECE65128E0}">
  <ds:schemaRefs>
    <ds:schemaRef ds:uri="33ca9926-d0c1-4004-8fae-d0b45402ab89"/>
    <ds:schemaRef ds:uri="ae4461da-c2c2-4915-b2e5-177453efa5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4056</TotalTime>
  <Words>1984</Words>
  <Application>Microsoft Office PowerPoint</Application>
  <PresentationFormat>On-screen Show (16:9)</PresentationFormat>
  <Paragraphs>304</Paragraphs>
  <Slides>25</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Abolition</vt:lpstr>
      <vt:lpstr>Arial</vt:lpstr>
      <vt:lpstr>Calibri</vt:lpstr>
      <vt:lpstr>Cambria Math</vt:lpstr>
      <vt:lpstr>Garamond</vt:lpstr>
      <vt:lpstr>Muli</vt:lpstr>
      <vt:lpstr>Muli Regular</vt:lpstr>
      <vt:lpstr>Source Sans Pro</vt:lpstr>
      <vt:lpstr>Source Sans Pro Light</vt:lpstr>
      <vt:lpstr>Times New Roman</vt:lpstr>
      <vt:lpstr>Utopia Std</vt:lpstr>
      <vt:lpstr>Utopia Std Bold Subhead</vt:lpstr>
      <vt:lpstr>Utopia Std Semibold</vt:lpstr>
      <vt:lpstr>Office Theme</vt:lpstr>
      <vt:lpstr>PowerPoint Presentation</vt:lpstr>
      <vt:lpstr>Motivation</vt:lpstr>
      <vt:lpstr>What problem is HSF trying to solve?</vt:lpstr>
      <vt:lpstr>What is HSF?</vt:lpstr>
      <vt:lpstr>Example HSF Mission</vt:lpstr>
      <vt:lpstr>The Aeolus Results: Visualization</vt:lpstr>
      <vt:lpstr>The Aeolus Model</vt:lpstr>
      <vt:lpstr>v3.0 Targets Imaged</vt:lpstr>
      <vt:lpstr>Asset 1 Data</vt:lpstr>
      <vt:lpstr>Asset 1 Data</vt:lpstr>
      <vt:lpstr>Asset 2 Data</vt:lpstr>
      <vt:lpstr>Asset 2 Data</vt:lpstr>
      <vt:lpstr>How Does Horizon Work?</vt:lpstr>
      <vt:lpstr>HSF Algorithm</vt:lpstr>
      <vt:lpstr>Key functions within Algorithm</vt:lpstr>
      <vt:lpstr>A Few Definitions</vt:lpstr>
      <vt:lpstr>Scheduling Elements</vt:lpstr>
      <vt:lpstr>Why Time Advance with DES?</vt:lpstr>
      <vt:lpstr>A Few More Definitions</vt:lpstr>
      <vt:lpstr>A Few More Definitions</vt:lpstr>
      <vt:lpstr>Constraints and State Transition</vt:lpstr>
      <vt:lpstr>Check all the Constraints</vt:lpstr>
      <vt:lpstr>Representing State</vt:lpstr>
      <vt:lpstr>The Scheduler</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Eric Mehiel</cp:lastModifiedBy>
  <cp:revision>42</cp:revision>
  <cp:lastPrinted>2020-02-19T01:15:05Z</cp:lastPrinted>
  <dcterms:created xsi:type="dcterms:W3CDTF">2019-07-25T17:13:11Z</dcterms:created>
  <dcterms:modified xsi:type="dcterms:W3CDTF">2023-03-16T17:39:18Z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0x0101007DA287F3AFDE91419BA55E46864E348E</vt:lpwstr>
  </property>
</Properties>
</file>